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ink/ink1.xml" ContentType="application/inkml+xml"/>
  <Override PartName="/ppt/ink/ink2.xml" ContentType="application/inkml+xml"/>
  <Override PartName="/ppt/ink/ink3.xml" ContentType="application/inkml+xml"/>
  <Override PartName="/ppt/tags/tag3.xml" ContentType="application/vnd.openxmlformats-officedocument.presentationml.tags+xml"/>
  <Override PartName="/ppt/notesSlides/notesSlide1.xml" ContentType="application/vnd.openxmlformats-officedocument.presentationml.notesSlide+xml"/>
  <Override PartName="/ppt/ink/ink4.xml" ContentType="application/inkml+xml"/>
  <Override PartName="/ppt/ink/ink5.xml" ContentType="application/inkml+xml"/>
  <Override PartName="/ppt/ink/ink6.xml" ContentType="application/inkml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2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ink/ink7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8" r:id="rId2"/>
    <p:sldId id="267" r:id="rId3"/>
    <p:sldId id="287" r:id="rId4"/>
    <p:sldId id="268" r:id="rId5"/>
    <p:sldId id="269" r:id="rId6"/>
    <p:sldId id="276" r:id="rId7"/>
    <p:sldId id="273" r:id="rId8"/>
    <p:sldId id="270" r:id="rId9"/>
    <p:sldId id="289" r:id="rId10"/>
    <p:sldId id="271" r:id="rId11"/>
    <p:sldId id="274" r:id="rId12"/>
    <p:sldId id="288" r:id="rId13"/>
    <p:sldId id="290" r:id="rId14"/>
    <p:sldId id="277" r:id="rId15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DDC2"/>
    <a:srgbClr val="EECBA0"/>
    <a:srgbClr val="DCC7B2"/>
    <a:srgbClr val="EBB079"/>
    <a:srgbClr val="F2E2C9"/>
    <a:srgbClr val="E4CAAA"/>
    <a:srgbClr val="52381E"/>
    <a:srgbClr val="916147"/>
    <a:srgbClr val="D79069"/>
    <a:srgbClr val="66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E8AE7EC-C6AA-48BD-9080-F0248766DB73}" v="348" dt="2023-12-08T08:31:16.35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中等深淺樣式 2 - 輔色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034" autoAdjust="0"/>
    <p:restoredTop sz="89005" autoAdjust="0"/>
  </p:normalViewPr>
  <p:slideViewPr>
    <p:cSldViewPr snapToGrid="0">
      <p:cViewPr varScale="1">
        <p:scale>
          <a:sx n="71" d="100"/>
          <a:sy n="71" d="100"/>
        </p:scale>
        <p:origin x="2318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ei Xiong Shi" userId="505b2a21d9ecc95e" providerId="LiveId" clId="{CE8AE7EC-C6AA-48BD-9080-F0248766DB73}"/>
    <pc:docChg chg="undo custSel delSld modSld sldOrd">
      <pc:chgData name="Wei Xiong Shi" userId="505b2a21d9ecc95e" providerId="LiveId" clId="{CE8AE7EC-C6AA-48BD-9080-F0248766DB73}" dt="2023-12-08T08:31:42.779" v="1566" actId="478"/>
      <pc:docMkLst>
        <pc:docMk/>
      </pc:docMkLst>
      <pc:sldChg chg="del">
        <pc:chgData name="Wei Xiong Shi" userId="505b2a21d9ecc95e" providerId="LiveId" clId="{CE8AE7EC-C6AA-48BD-9080-F0248766DB73}" dt="2023-12-03T09:30:58.305" v="0" actId="2696"/>
        <pc:sldMkLst>
          <pc:docMk/>
          <pc:sldMk cId="124097649" sldId="257"/>
        </pc:sldMkLst>
      </pc:sldChg>
      <pc:sldChg chg="setBg">
        <pc:chgData name="Wei Xiong Shi" userId="505b2a21d9ecc95e" providerId="LiveId" clId="{CE8AE7EC-C6AA-48BD-9080-F0248766DB73}" dt="2023-12-08T02:28:40.769" v="145"/>
        <pc:sldMkLst>
          <pc:docMk/>
          <pc:sldMk cId="1842236091" sldId="258"/>
        </pc:sldMkLst>
      </pc:sldChg>
      <pc:sldChg chg="modSp mod">
        <pc:chgData name="Wei Xiong Shi" userId="505b2a21d9ecc95e" providerId="LiveId" clId="{CE8AE7EC-C6AA-48BD-9080-F0248766DB73}" dt="2023-12-08T02:29:02.157" v="155" actId="1076"/>
        <pc:sldMkLst>
          <pc:docMk/>
          <pc:sldMk cId="390301235" sldId="267"/>
        </pc:sldMkLst>
        <pc:spChg chg="mod">
          <ac:chgData name="Wei Xiong Shi" userId="505b2a21d9ecc95e" providerId="LiveId" clId="{CE8AE7EC-C6AA-48BD-9080-F0248766DB73}" dt="2023-12-08T02:29:02.157" v="155" actId="1076"/>
          <ac:spMkLst>
            <pc:docMk/>
            <pc:sldMk cId="390301235" sldId="267"/>
            <ac:spMk id="28" creationId="{7EBB59B4-80B1-A8DE-66B9-4EF10E17E7F2}"/>
          </ac:spMkLst>
        </pc:spChg>
      </pc:sldChg>
      <pc:sldChg chg="addSp delSp modSp mod modTransition modAnim">
        <pc:chgData name="Wei Xiong Shi" userId="505b2a21d9ecc95e" providerId="LiveId" clId="{CE8AE7EC-C6AA-48BD-9080-F0248766DB73}" dt="2023-12-08T02:39:23.579" v="241"/>
        <pc:sldMkLst>
          <pc:docMk/>
          <pc:sldMk cId="3585032010" sldId="268"/>
        </pc:sldMkLst>
        <pc:grpChg chg="add mod">
          <ac:chgData name="Wei Xiong Shi" userId="505b2a21d9ecc95e" providerId="LiveId" clId="{CE8AE7EC-C6AA-48BD-9080-F0248766DB73}" dt="2023-12-03T09:48:34.218" v="33" actId="164"/>
          <ac:grpSpMkLst>
            <pc:docMk/>
            <pc:sldMk cId="3585032010" sldId="268"/>
            <ac:grpSpMk id="17" creationId="{86222125-D0AB-B779-8A04-B7300D1A9715}"/>
          </ac:grpSpMkLst>
        </pc:grpChg>
        <pc:picChg chg="mod">
          <ac:chgData name="Wei Xiong Shi" userId="505b2a21d9ecc95e" providerId="LiveId" clId="{CE8AE7EC-C6AA-48BD-9080-F0248766DB73}" dt="2023-12-03T09:48:34.218" v="33" actId="164"/>
          <ac:picMkLst>
            <pc:docMk/>
            <pc:sldMk cId="3585032010" sldId="268"/>
            <ac:picMk id="4" creationId="{0A0D4869-130D-2FA3-5025-B80969CD9DF0}"/>
          </ac:picMkLst>
        </pc:picChg>
        <pc:inkChg chg="add del">
          <ac:chgData name="Wei Xiong Shi" userId="505b2a21d9ecc95e" providerId="LiveId" clId="{CE8AE7EC-C6AA-48BD-9080-F0248766DB73}" dt="2023-12-03T09:47:46.054" v="25" actId="9405"/>
          <ac:inkMkLst>
            <pc:docMk/>
            <pc:sldMk cId="3585032010" sldId="268"/>
            <ac:inkMk id="2" creationId="{E199879B-407C-FD09-C0EC-02C764F88F99}"/>
          </ac:inkMkLst>
        </pc:inkChg>
        <pc:inkChg chg="add del">
          <ac:chgData name="Wei Xiong Shi" userId="505b2a21d9ecc95e" providerId="LiveId" clId="{CE8AE7EC-C6AA-48BD-9080-F0248766DB73}" dt="2023-12-03T09:47:52.249" v="27" actId="9405"/>
          <ac:inkMkLst>
            <pc:docMk/>
            <pc:sldMk cId="3585032010" sldId="268"/>
            <ac:inkMk id="8" creationId="{4AA4EE16-4C30-0C5C-0F41-1A25956E8149}"/>
          </ac:inkMkLst>
        </pc:inkChg>
        <pc:inkChg chg="add mod">
          <ac:chgData name="Wei Xiong Shi" userId="505b2a21d9ecc95e" providerId="LiveId" clId="{CE8AE7EC-C6AA-48BD-9080-F0248766DB73}" dt="2023-12-03T09:48:34.218" v="33" actId="164"/>
          <ac:inkMkLst>
            <pc:docMk/>
            <pc:sldMk cId="3585032010" sldId="268"/>
            <ac:inkMk id="9" creationId="{A6AFE92A-035E-C6CA-543D-13ECC87F22D1}"/>
          </ac:inkMkLst>
        </pc:inkChg>
        <pc:inkChg chg="add mod">
          <ac:chgData name="Wei Xiong Shi" userId="505b2a21d9ecc95e" providerId="LiveId" clId="{CE8AE7EC-C6AA-48BD-9080-F0248766DB73}" dt="2023-12-03T09:48:34.218" v="33" actId="164"/>
          <ac:inkMkLst>
            <pc:docMk/>
            <pc:sldMk cId="3585032010" sldId="268"/>
            <ac:inkMk id="10" creationId="{49D0AB4B-7905-D909-3862-3BB5FF0AD0E1}"/>
          </ac:inkMkLst>
        </pc:inkChg>
        <pc:inkChg chg="add mod">
          <ac:chgData name="Wei Xiong Shi" userId="505b2a21d9ecc95e" providerId="LiveId" clId="{CE8AE7EC-C6AA-48BD-9080-F0248766DB73}" dt="2023-12-03T09:48:34.218" v="33" actId="164"/>
          <ac:inkMkLst>
            <pc:docMk/>
            <pc:sldMk cId="3585032010" sldId="268"/>
            <ac:inkMk id="16" creationId="{CCA84211-7473-20F0-F8B3-75BFBF05EADC}"/>
          </ac:inkMkLst>
        </pc:inkChg>
      </pc:sldChg>
      <pc:sldChg chg="addSp delSp modSp mod delAnim modAnim">
        <pc:chgData name="Wei Xiong Shi" userId="505b2a21d9ecc95e" providerId="LiveId" clId="{CE8AE7EC-C6AA-48BD-9080-F0248766DB73}" dt="2023-12-08T08:31:42.779" v="1566" actId="478"/>
        <pc:sldMkLst>
          <pc:docMk/>
          <pc:sldMk cId="1415720845" sldId="276"/>
        </pc:sldMkLst>
        <pc:spChg chg="add mod">
          <ac:chgData name="Wei Xiong Shi" userId="505b2a21d9ecc95e" providerId="LiveId" clId="{CE8AE7EC-C6AA-48BD-9080-F0248766DB73}" dt="2023-12-06T14:31:58.134" v="71" actId="1076"/>
          <ac:spMkLst>
            <pc:docMk/>
            <pc:sldMk cId="1415720845" sldId="276"/>
            <ac:spMk id="9" creationId="{4FC01CAB-9A7B-C7A5-57AD-2AA0A9E7EE80}"/>
          </ac:spMkLst>
        </pc:spChg>
        <pc:spChg chg="add mod">
          <ac:chgData name="Wei Xiong Shi" userId="505b2a21d9ecc95e" providerId="LiveId" clId="{CE8AE7EC-C6AA-48BD-9080-F0248766DB73}" dt="2023-12-06T14:36:54.794" v="81" actId="1582"/>
          <ac:spMkLst>
            <pc:docMk/>
            <pc:sldMk cId="1415720845" sldId="276"/>
            <ac:spMk id="19" creationId="{A9F45871-73E0-FFE7-4440-D5C14E318262}"/>
          </ac:spMkLst>
        </pc:spChg>
        <pc:grpChg chg="mod">
          <ac:chgData name="Wei Xiong Shi" userId="505b2a21d9ecc95e" providerId="LiveId" clId="{CE8AE7EC-C6AA-48BD-9080-F0248766DB73}" dt="2023-12-08T08:31:08.524" v="1556" actId="1076"/>
          <ac:grpSpMkLst>
            <pc:docMk/>
            <pc:sldMk cId="1415720845" sldId="276"/>
            <ac:grpSpMk id="29" creationId="{C1FFC3D7-9BA1-70EB-52D3-8132273D63C1}"/>
          </ac:grpSpMkLst>
        </pc:grpChg>
        <pc:picChg chg="add mod">
          <ac:chgData name="Wei Xiong Shi" userId="505b2a21d9ecc95e" providerId="LiveId" clId="{CE8AE7EC-C6AA-48BD-9080-F0248766DB73}" dt="2023-12-06T14:39:41.611" v="87" actId="1076"/>
          <ac:picMkLst>
            <pc:docMk/>
            <pc:sldMk cId="1415720845" sldId="276"/>
            <ac:picMk id="20" creationId="{B4051CFD-113B-0A89-8EE4-EAEB259B556A}"/>
          </ac:picMkLst>
        </pc:picChg>
        <pc:picChg chg="del mod">
          <ac:chgData name="Wei Xiong Shi" userId="505b2a21d9ecc95e" providerId="LiveId" clId="{CE8AE7EC-C6AA-48BD-9080-F0248766DB73}" dt="2023-12-08T08:31:40.422" v="1565" actId="478"/>
          <ac:picMkLst>
            <pc:docMk/>
            <pc:sldMk cId="1415720845" sldId="276"/>
            <ac:picMk id="40" creationId="{8E0C0B51-37D6-238E-21E3-D7F6E246CB8D}"/>
          </ac:picMkLst>
        </pc:picChg>
        <pc:picChg chg="del mod">
          <ac:chgData name="Wei Xiong Shi" userId="505b2a21d9ecc95e" providerId="LiveId" clId="{CE8AE7EC-C6AA-48BD-9080-F0248766DB73}" dt="2023-12-08T08:31:42.779" v="1566" actId="478"/>
          <ac:picMkLst>
            <pc:docMk/>
            <pc:sldMk cId="1415720845" sldId="276"/>
            <ac:picMk id="41" creationId="{65A748A4-33DF-C628-9D2E-AE382CC6A985}"/>
          </ac:picMkLst>
        </pc:picChg>
        <pc:picChg chg="mod">
          <ac:chgData name="Wei Xiong Shi" userId="505b2a21d9ecc95e" providerId="LiveId" clId="{CE8AE7EC-C6AA-48BD-9080-F0248766DB73}" dt="2023-12-08T08:31:38.196" v="1564" actId="1076"/>
          <ac:picMkLst>
            <pc:docMk/>
            <pc:sldMk cId="1415720845" sldId="276"/>
            <ac:picMk id="43" creationId="{6B43E667-A6F0-4A95-37B6-73E66118CBFC}"/>
          </ac:picMkLst>
        </pc:picChg>
        <pc:cxnChg chg="add mod">
          <ac:chgData name="Wei Xiong Shi" userId="505b2a21d9ecc95e" providerId="LiveId" clId="{CE8AE7EC-C6AA-48BD-9080-F0248766DB73}" dt="2023-12-06T14:31:58.134" v="71" actId="1076"/>
          <ac:cxnSpMkLst>
            <pc:docMk/>
            <pc:sldMk cId="1415720845" sldId="276"/>
            <ac:cxnSpMk id="12" creationId="{0B3DADFB-F123-84E7-33B1-52486A604059}"/>
          </ac:cxnSpMkLst>
        </pc:cxnChg>
        <pc:cxnChg chg="add mod">
          <ac:chgData name="Wei Xiong Shi" userId="505b2a21d9ecc95e" providerId="LiveId" clId="{CE8AE7EC-C6AA-48BD-9080-F0248766DB73}" dt="2023-12-06T14:31:58.134" v="71" actId="1076"/>
          <ac:cxnSpMkLst>
            <pc:docMk/>
            <pc:sldMk cId="1415720845" sldId="276"/>
            <ac:cxnSpMk id="14" creationId="{AA87A572-6A0F-7425-435C-8FC43AA744AB}"/>
          </ac:cxnSpMkLst>
        </pc:cxnChg>
        <pc:cxnChg chg="add mod">
          <ac:chgData name="Wei Xiong Shi" userId="505b2a21d9ecc95e" providerId="LiveId" clId="{CE8AE7EC-C6AA-48BD-9080-F0248766DB73}" dt="2023-12-06T14:31:58.134" v="71" actId="1076"/>
          <ac:cxnSpMkLst>
            <pc:docMk/>
            <pc:sldMk cId="1415720845" sldId="276"/>
            <ac:cxnSpMk id="17" creationId="{E650BFBB-788C-1257-4AF2-7ED2AFE3461A}"/>
          </ac:cxnSpMkLst>
        </pc:cxnChg>
        <pc:cxnChg chg="add mod">
          <ac:chgData name="Wei Xiong Shi" userId="505b2a21d9ecc95e" providerId="LiveId" clId="{CE8AE7EC-C6AA-48BD-9080-F0248766DB73}" dt="2023-12-06T14:31:58.134" v="71" actId="1076"/>
          <ac:cxnSpMkLst>
            <pc:docMk/>
            <pc:sldMk cId="1415720845" sldId="276"/>
            <ac:cxnSpMk id="18" creationId="{00103C2C-2E76-7011-BF70-A5D6E074E11E}"/>
          </ac:cxnSpMkLst>
        </pc:cxnChg>
      </pc:sldChg>
      <pc:sldChg chg="addSp delSp mod">
        <pc:chgData name="Wei Xiong Shi" userId="505b2a21d9ecc95e" providerId="LiveId" clId="{CE8AE7EC-C6AA-48BD-9080-F0248766DB73}" dt="2023-12-08T02:21:19.223" v="92" actId="478"/>
        <pc:sldMkLst>
          <pc:docMk/>
          <pc:sldMk cId="2156295414" sldId="277"/>
        </pc:sldMkLst>
        <pc:picChg chg="add del">
          <ac:chgData name="Wei Xiong Shi" userId="505b2a21d9ecc95e" providerId="LiveId" clId="{CE8AE7EC-C6AA-48BD-9080-F0248766DB73}" dt="2023-12-08T02:21:19.223" v="92" actId="478"/>
          <ac:picMkLst>
            <pc:docMk/>
            <pc:sldMk cId="2156295414" sldId="277"/>
            <ac:picMk id="3" creationId="{73BAF3A0-76B0-CC90-C174-7FF08FF82B81}"/>
          </ac:picMkLst>
        </pc:picChg>
      </pc:sldChg>
      <pc:sldChg chg="delSp modSp mod ord setBg delAnim modAnim">
        <pc:chgData name="Wei Xiong Shi" userId="505b2a21d9ecc95e" providerId="LiveId" clId="{CE8AE7EC-C6AA-48BD-9080-F0248766DB73}" dt="2023-12-08T03:33:38.353" v="1391"/>
        <pc:sldMkLst>
          <pc:docMk/>
          <pc:sldMk cId="455613981" sldId="287"/>
        </pc:sldMkLst>
        <pc:spChg chg="mod">
          <ac:chgData name="Wei Xiong Shi" userId="505b2a21d9ecc95e" providerId="LiveId" clId="{CE8AE7EC-C6AA-48BD-9080-F0248766DB73}" dt="2023-12-03T09:46:38.419" v="20" actId="1076"/>
          <ac:spMkLst>
            <pc:docMk/>
            <pc:sldMk cId="455613981" sldId="287"/>
            <ac:spMk id="52" creationId="{E0B4A655-D308-B9FD-0548-F07EF4C73E11}"/>
          </ac:spMkLst>
        </pc:spChg>
        <pc:spChg chg="del">
          <ac:chgData name="Wei Xiong Shi" userId="505b2a21d9ecc95e" providerId="LiveId" clId="{CE8AE7EC-C6AA-48BD-9080-F0248766DB73}" dt="2023-12-03T09:46:15.401" v="13" actId="478"/>
          <ac:spMkLst>
            <pc:docMk/>
            <pc:sldMk cId="455613981" sldId="287"/>
            <ac:spMk id="53" creationId="{DA793D28-7D04-F14D-6E41-6C729DA02CAC}"/>
          </ac:spMkLst>
        </pc:spChg>
      </pc:sldChg>
      <pc:sldChg chg="addSp delSp modSp mod ord modTransition setBg modAnim">
        <pc:chgData name="Wei Xiong Shi" userId="505b2a21d9ecc95e" providerId="LiveId" clId="{CE8AE7EC-C6AA-48BD-9080-F0248766DB73}" dt="2023-12-08T03:37:04.925" v="1440" actId="167"/>
        <pc:sldMkLst>
          <pc:docMk/>
          <pc:sldMk cId="4145657528" sldId="288"/>
        </pc:sldMkLst>
        <pc:spChg chg="mod">
          <ac:chgData name="Wei Xiong Shi" userId="505b2a21d9ecc95e" providerId="LiveId" clId="{CE8AE7EC-C6AA-48BD-9080-F0248766DB73}" dt="2023-12-08T02:27:26.022" v="137" actId="692"/>
          <ac:spMkLst>
            <pc:docMk/>
            <pc:sldMk cId="4145657528" sldId="288"/>
            <ac:spMk id="9" creationId="{6F3B2C23-8840-4F23-8A44-30EDCB7F631D}"/>
          </ac:spMkLst>
        </pc:spChg>
        <pc:spChg chg="mod">
          <ac:chgData name="Wei Xiong Shi" userId="505b2a21d9ecc95e" providerId="LiveId" clId="{CE8AE7EC-C6AA-48BD-9080-F0248766DB73}" dt="2023-12-08T03:36:47.079" v="1438" actId="1036"/>
          <ac:spMkLst>
            <pc:docMk/>
            <pc:sldMk cId="4145657528" sldId="288"/>
            <ac:spMk id="31" creationId="{B5EDC369-975E-1986-B42F-91914940BF22}"/>
          </ac:spMkLst>
        </pc:spChg>
        <pc:spChg chg="mod">
          <ac:chgData name="Wei Xiong Shi" userId="505b2a21d9ecc95e" providerId="LiveId" clId="{CE8AE7EC-C6AA-48BD-9080-F0248766DB73}" dt="2023-12-08T03:36:47.079" v="1438" actId="1036"/>
          <ac:spMkLst>
            <pc:docMk/>
            <pc:sldMk cId="4145657528" sldId="288"/>
            <ac:spMk id="32" creationId="{048A5F43-7494-0985-B92D-D615749AEF71}"/>
          </ac:spMkLst>
        </pc:spChg>
        <pc:spChg chg="mod">
          <ac:chgData name="Wei Xiong Shi" userId="505b2a21d9ecc95e" providerId="LiveId" clId="{CE8AE7EC-C6AA-48BD-9080-F0248766DB73}" dt="2023-12-08T03:36:47.079" v="1438" actId="1036"/>
          <ac:spMkLst>
            <pc:docMk/>
            <pc:sldMk cId="4145657528" sldId="288"/>
            <ac:spMk id="34" creationId="{D25486D7-B4FA-2422-4AF8-C81B0F84CB86}"/>
          </ac:spMkLst>
        </pc:spChg>
        <pc:grpChg chg="mod">
          <ac:chgData name="Wei Xiong Shi" userId="505b2a21d9ecc95e" providerId="LiveId" clId="{CE8AE7EC-C6AA-48BD-9080-F0248766DB73}" dt="2023-12-08T03:36:47.079" v="1438" actId="1036"/>
          <ac:grpSpMkLst>
            <pc:docMk/>
            <pc:sldMk cId="4145657528" sldId="288"/>
            <ac:grpSpMk id="15" creationId="{25C65A82-D354-088F-CF9E-7BCB9F9C9D59}"/>
          </ac:grpSpMkLst>
        </pc:grpChg>
        <pc:grpChg chg="mod">
          <ac:chgData name="Wei Xiong Shi" userId="505b2a21d9ecc95e" providerId="LiveId" clId="{CE8AE7EC-C6AA-48BD-9080-F0248766DB73}" dt="2023-12-08T03:36:47.079" v="1438" actId="1036"/>
          <ac:grpSpMkLst>
            <pc:docMk/>
            <pc:sldMk cId="4145657528" sldId="288"/>
            <ac:grpSpMk id="19" creationId="{F9F21F7F-85D7-C343-E20F-50896A379044}"/>
          </ac:grpSpMkLst>
        </pc:grpChg>
        <pc:picChg chg="add mod">
          <ac:chgData name="Wei Xiong Shi" userId="505b2a21d9ecc95e" providerId="LiveId" clId="{CE8AE7EC-C6AA-48BD-9080-F0248766DB73}" dt="2023-12-08T03:37:04.925" v="1440" actId="167"/>
          <ac:picMkLst>
            <pc:docMk/>
            <pc:sldMk cId="4145657528" sldId="288"/>
            <ac:picMk id="2" creationId="{E6EE57D1-ED29-B7CE-B3B4-7A2406808614}"/>
          </ac:picMkLst>
        </pc:picChg>
        <pc:picChg chg="mod">
          <ac:chgData name="Wei Xiong Shi" userId="505b2a21d9ecc95e" providerId="LiveId" clId="{CE8AE7EC-C6AA-48BD-9080-F0248766DB73}" dt="2023-12-08T03:36:47.079" v="1438" actId="1036"/>
          <ac:picMkLst>
            <pc:docMk/>
            <pc:sldMk cId="4145657528" sldId="288"/>
            <ac:picMk id="21" creationId="{72C09619-FF67-7972-8939-80B1AAF9AAD1}"/>
          </ac:picMkLst>
        </pc:picChg>
        <pc:picChg chg="mod">
          <ac:chgData name="Wei Xiong Shi" userId="505b2a21d9ecc95e" providerId="LiveId" clId="{CE8AE7EC-C6AA-48BD-9080-F0248766DB73}" dt="2023-12-08T03:36:47.079" v="1438" actId="1036"/>
          <ac:picMkLst>
            <pc:docMk/>
            <pc:sldMk cId="4145657528" sldId="288"/>
            <ac:picMk id="24" creationId="{44EB6F16-9DE8-CCA1-5694-260982D6CF74}"/>
          </ac:picMkLst>
        </pc:picChg>
        <pc:picChg chg="mod">
          <ac:chgData name="Wei Xiong Shi" userId="505b2a21d9ecc95e" providerId="LiveId" clId="{CE8AE7EC-C6AA-48BD-9080-F0248766DB73}" dt="2023-12-08T03:36:47.079" v="1438" actId="1036"/>
          <ac:picMkLst>
            <pc:docMk/>
            <pc:sldMk cId="4145657528" sldId="288"/>
            <ac:picMk id="25" creationId="{2738D36C-6B6B-A8DC-146A-9FC7A9EE0E2F}"/>
          </ac:picMkLst>
        </pc:picChg>
        <pc:picChg chg="mod">
          <ac:chgData name="Wei Xiong Shi" userId="505b2a21d9ecc95e" providerId="LiveId" clId="{CE8AE7EC-C6AA-48BD-9080-F0248766DB73}" dt="2023-12-08T03:36:47.079" v="1438" actId="1036"/>
          <ac:picMkLst>
            <pc:docMk/>
            <pc:sldMk cId="4145657528" sldId="288"/>
            <ac:picMk id="26" creationId="{696D60E3-7FDD-2467-6FE2-BF6BBE655232}"/>
          </ac:picMkLst>
        </pc:picChg>
        <pc:picChg chg="mod">
          <ac:chgData name="Wei Xiong Shi" userId="505b2a21d9ecc95e" providerId="LiveId" clId="{CE8AE7EC-C6AA-48BD-9080-F0248766DB73}" dt="2023-12-08T03:36:47.079" v="1438" actId="1036"/>
          <ac:picMkLst>
            <pc:docMk/>
            <pc:sldMk cId="4145657528" sldId="288"/>
            <ac:picMk id="27" creationId="{C8B7BC98-57DD-739B-4E1A-0BAB15EF3A27}"/>
          </ac:picMkLst>
        </pc:picChg>
        <pc:picChg chg="mod">
          <ac:chgData name="Wei Xiong Shi" userId="505b2a21d9ecc95e" providerId="LiveId" clId="{CE8AE7EC-C6AA-48BD-9080-F0248766DB73}" dt="2023-12-08T03:36:47.079" v="1438" actId="1036"/>
          <ac:picMkLst>
            <pc:docMk/>
            <pc:sldMk cId="4145657528" sldId="288"/>
            <ac:picMk id="28" creationId="{74B5FB93-D6BE-57C7-E615-AE7CF8904E70}"/>
          </ac:picMkLst>
        </pc:picChg>
        <pc:picChg chg="mod">
          <ac:chgData name="Wei Xiong Shi" userId="505b2a21d9ecc95e" providerId="LiveId" clId="{CE8AE7EC-C6AA-48BD-9080-F0248766DB73}" dt="2023-12-08T03:36:47.079" v="1438" actId="1036"/>
          <ac:picMkLst>
            <pc:docMk/>
            <pc:sldMk cId="4145657528" sldId="288"/>
            <ac:picMk id="29" creationId="{74AD7F79-F53C-D7F9-37CB-030EE1257BB1}"/>
          </ac:picMkLst>
        </pc:picChg>
        <pc:picChg chg="mod">
          <ac:chgData name="Wei Xiong Shi" userId="505b2a21d9ecc95e" providerId="LiveId" clId="{CE8AE7EC-C6AA-48BD-9080-F0248766DB73}" dt="2023-12-08T03:36:47.079" v="1438" actId="1036"/>
          <ac:picMkLst>
            <pc:docMk/>
            <pc:sldMk cId="4145657528" sldId="288"/>
            <ac:picMk id="30" creationId="{62B2FE19-8F38-094F-791D-DC4D944698E8}"/>
          </ac:picMkLst>
        </pc:picChg>
        <pc:picChg chg="del mod">
          <ac:chgData name="Wei Xiong Shi" userId="505b2a21d9ecc95e" providerId="LiveId" clId="{CE8AE7EC-C6AA-48BD-9080-F0248766DB73}" dt="2023-12-08T03:36:38.674" v="1430" actId="478"/>
          <ac:picMkLst>
            <pc:docMk/>
            <pc:sldMk cId="4145657528" sldId="288"/>
            <ac:picMk id="39" creationId="{45BC487A-DC35-E774-EF78-EAFA98F1D885}"/>
          </ac:picMkLst>
        </pc:picChg>
        <pc:cxnChg chg="mod">
          <ac:chgData name="Wei Xiong Shi" userId="505b2a21d9ecc95e" providerId="LiveId" clId="{CE8AE7EC-C6AA-48BD-9080-F0248766DB73}" dt="2023-12-08T03:36:47.079" v="1438" actId="1036"/>
          <ac:cxnSpMkLst>
            <pc:docMk/>
            <pc:sldMk cId="4145657528" sldId="288"/>
            <ac:cxnSpMk id="36" creationId="{DF986DAB-6640-8BB6-FA69-5D4DC73279C4}"/>
          </ac:cxnSpMkLst>
        </pc:cxnChg>
        <pc:cxnChg chg="mod">
          <ac:chgData name="Wei Xiong Shi" userId="505b2a21d9ecc95e" providerId="LiveId" clId="{CE8AE7EC-C6AA-48BD-9080-F0248766DB73}" dt="2023-12-08T03:36:47.079" v="1438" actId="1036"/>
          <ac:cxnSpMkLst>
            <pc:docMk/>
            <pc:sldMk cId="4145657528" sldId="288"/>
            <ac:cxnSpMk id="37" creationId="{E89C55C0-28E1-0AA8-E048-1FCFE770274C}"/>
          </ac:cxnSpMkLst>
        </pc:cxnChg>
      </pc:sldChg>
      <pc:sldChg chg="del">
        <pc:chgData name="Wei Xiong Shi" userId="505b2a21d9ecc95e" providerId="LiveId" clId="{CE8AE7EC-C6AA-48BD-9080-F0248766DB73}" dt="2023-12-03T09:47:01.094" v="21" actId="2696"/>
        <pc:sldMkLst>
          <pc:docMk/>
          <pc:sldMk cId="664519480" sldId="289"/>
        </pc:sldMkLst>
      </pc:sldChg>
      <pc:sldChg chg="addSp delSp modSp mod ord setBg modAnim">
        <pc:chgData name="Wei Xiong Shi" userId="505b2a21d9ecc95e" providerId="LiveId" clId="{CE8AE7EC-C6AA-48BD-9080-F0248766DB73}" dt="2023-12-08T06:15:44.762" v="1550"/>
        <pc:sldMkLst>
          <pc:docMk/>
          <pc:sldMk cId="3930880846" sldId="289"/>
        </pc:sldMkLst>
        <pc:spChg chg="add del">
          <ac:chgData name="Wei Xiong Shi" userId="505b2a21d9ecc95e" providerId="LiveId" clId="{CE8AE7EC-C6AA-48BD-9080-F0248766DB73}" dt="2023-12-08T02:33:04.606" v="177" actId="26606"/>
          <ac:spMkLst>
            <pc:docMk/>
            <pc:sldMk cId="3930880846" sldId="289"/>
            <ac:spMk id="10" creationId="{11BE3FA7-0D70-4431-814F-D8C40576EA93}"/>
          </ac:spMkLst>
        </pc:spChg>
        <pc:picChg chg="add mod ord modCrop">
          <ac:chgData name="Wei Xiong Shi" userId="505b2a21d9ecc95e" providerId="LiveId" clId="{CE8AE7EC-C6AA-48BD-9080-F0248766DB73}" dt="2023-12-08T02:34:22.463" v="192" actId="26606"/>
          <ac:picMkLst>
            <pc:docMk/>
            <pc:sldMk cId="3930880846" sldId="289"/>
            <ac:picMk id="3" creationId="{DCFF1D7E-AF86-4611-E6B3-FE7924D0CEF4}"/>
          </ac:picMkLst>
        </pc:picChg>
        <pc:picChg chg="add mod modCrop">
          <ac:chgData name="Wei Xiong Shi" userId="505b2a21d9ecc95e" providerId="LiveId" clId="{CE8AE7EC-C6AA-48BD-9080-F0248766DB73}" dt="2023-12-08T02:34:22.463" v="192" actId="26606"/>
          <ac:picMkLst>
            <pc:docMk/>
            <pc:sldMk cId="3930880846" sldId="289"/>
            <ac:picMk id="5" creationId="{BF359DDA-D061-04A0-80BA-0BD8E7CC5975}"/>
          </ac:picMkLst>
        </pc:picChg>
        <pc:picChg chg="add mod modCrop">
          <ac:chgData name="Wei Xiong Shi" userId="505b2a21d9ecc95e" providerId="LiveId" clId="{CE8AE7EC-C6AA-48BD-9080-F0248766DB73}" dt="2023-12-08T02:36:44.062" v="211" actId="1076"/>
          <ac:picMkLst>
            <pc:docMk/>
            <pc:sldMk cId="3930880846" sldId="289"/>
            <ac:picMk id="11" creationId="{D2B5EE31-428F-799B-AB87-4142C612538F}"/>
          </ac:picMkLst>
        </pc:picChg>
        <pc:cxnChg chg="add del">
          <ac:chgData name="Wei Xiong Shi" userId="505b2a21d9ecc95e" providerId="LiveId" clId="{CE8AE7EC-C6AA-48BD-9080-F0248766DB73}" dt="2023-12-08T02:33:16.903" v="179" actId="26606"/>
          <ac:cxnSpMkLst>
            <pc:docMk/>
            <pc:sldMk cId="3930880846" sldId="289"/>
            <ac:cxnSpMk id="7" creationId="{4D56677B-C0B7-4DAC-ACAD-8054FF1B599A}"/>
          </ac:cxnSpMkLst>
        </pc:cxnChg>
        <pc:cxnChg chg="add del">
          <ac:chgData name="Wei Xiong Shi" userId="505b2a21d9ecc95e" providerId="LiveId" clId="{CE8AE7EC-C6AA-48BD-9080-F0248766DB73}" dt="2023-12-08T02:33:24.634" v="183" actId="26606"/>
          <ac:cxnSpMkLst>
            <pc:docMk/>
            <pc:sldMk cId="3930880846" sldId="289"/>
            <ac:cxnSpMk id="8" creationId="{4D56677B-C0B7-4DAC-ACAD-8054FF1B599A}"/>
          </ac:cxnSpMkLst>
        </pc:cxnChg>
        <pc:cxnChg chg="add">
          <ac:chgData name="Wei Xiong Shi" userId="505b2a21d9ecc95e" providerId="LiveId" clId="{CE8AE7EC-C6AA-48BD-9080-F0248766DB73}" dt="2023-12-08T02:34:22.463" v="192" actId="26606"/>
          <ac:cxnSpMkLst>
            <pc:docMk/>
            <pc:sldMk cId="3930880846" sldId="289"/>
            <ac:cxnSpMk id="9" creationId="{4D56677B-C0B7-4DAC-ACAD-8054FF1B599A}"/>
          </ac:cxnSpMkLst>
        </pc:cxnChg>
        <pc:cxnChg chg="add mod">
          <ac:chgData name="Wei Xiong Shi" userId="505b2a21d9ecc95e" providerId="LiveId" clId="{CE8AE7EC-C6AA-48BD-9080-F0248766DB73}" dt="2023-12-08T02:38:37.285" v="236" actId="692"/>
          <ac:cxnSpMkLst>
            <pc:docMk/>
            <pc:sldMk cId="3930880846" sldId="289"/>
            <ac:cxnSpMk id="13" creationId="{B71CD303-52BC-C486-FE82-AA8D2D2AA4B3}"/>
          </ac:cxnSpMkLst>
        </pc:cxnChg>
        <pc:cxnChg chg="add mod">
          <ac:chgData name="Wei Xiong Shi" userId="505b2a21d9ecc95e" providerId="LiveId" clId="{CE8AE7EC-C6AA-48BD-9080-F0248766DB73}" dt="2023-12-08T02:38:37.285" v="236" actId="692"/>
          <ac:cxnSpMkLst>
            <pc:docMk/>
            <pc:sldMk cId="3930880846" sldId="289"/>
            <ac:cxnSpMk id="15" creationId="{3FF47D90-076F-36DE-A9F9-C9BE46E03504}"/>
          </ac:cxnSpMkLst>
        </pc:cxnChg>
      </pc:sldChg>
      <pc:sldChg chg="addSp delSp modSp mod ord modTransition setBg delAnim modAnim">
        <pc:chgData name="Wei Xiong Shi" userId="505b2a21d9ecc95e" providerId="LiveId" clId="{CE8AE7EC-C6AA-48BD-9080-F0248766DB73}" dt="2023-12-08T03:48:50.894" v="1546" actId="1076"/>
        <pc:sldMkLst>
          <pc:docMk/>
          <pc:sldMk cId="811143124" sldId="290"/>
        </pc:sldMkLst>
        <pc:spChg chg="del mod">
          <ac:chgData name="Wei Xiong Shi" userId="505b2a21d9ecc95e" providerId="LiveId" clId="{CE8AE7EC-C6AA-48BD-9080-F0248766DB73}" dt="2023-12-08T03:08:20.729" v="584"/>
          <ac:spMkLst>
            <pc:docMk/>
            <pc:sldMk cId="811143124" sldId="290"/>
            <ac:spMk id="8" creationId="{14C7E5BE-C410-2985-3C6F-BBA6185F655C}"/>
          </ac:spMkLst>
        </pc:spChg>
        <pc:spChg chg="add del mod">
          <ac:chgData name="Wei Xiong Shi" userId="505b2a21d9ecc95e" providerId="LiveId" clId="{CE8AE7EC-C6AA-48BD-9080-F0248766DB73}" dt="2023-12-08T02:52:04.069" v="282" actId="478"/>
          <ac:spMkLst>
            <pc:docMk/>
            <pc:sldMk cId="811143124" sldId="290"/>
            <ac:spMk id="13" creationId="{A40C115C-2207-916E-1A1B-2A18B2EC55FA}"/>
          </ac:spMkLst>
        </pc:spChg>
        <pc:spChg chg="add mod">
          <ac:chgData name="Wei Xiong Shi" userId="505b2a21d9ecc95e" providerId="LiveId" clId="{CE8AE7EC-C6AA-48BD-9080-F0248766DB73}" dt="2023-12-08T03:40:55.380" v="1504" actId="1076"/>
          <ac:spMkLst>
            <pc:docMk/>
            <pc:sldMk cId="811143124" sldId="290"/>
            <ac:spMk id="17" creationId="{EB7224A3-4A58-9648-C6BC-EB8737092295}"/>
          </ac:spMkLst>
        </pc:spChg>
        <pc:spChg chg="add del mod">
          <ac:chgData name="Wei Xiong Shi" userId="505b2a21d9ecc95e" providerId="LiveId" clId="{CE8AE7EC-C6AA-48BD-9080-F0248766DB73}" dt="2023-12-08T03:01:25.847" v="460" actId="478"/>
          <ac:spMkLst>
            <pc:docMk/>
            <pc:sldMk cId="811143124" sldId="290"/>
            <ac:spMk id="25" creationId="{9DDBC73F-CEE2-267F-BD14-5D88E2AE7B85}"/>
          </ac:spMkLst>
        </pc:spChg>
        <pc:spChg chg="add mod">
          <ac:chgData name="Wei Xiong Shi" userId="505b2a21d9ecc95e" providerId="LiveId" clId="{CE8AE7EC-C6AA-48BD-9080-F0248766DB73}" dt="2023-12-08T03:45:20.173" v="1532" actId="1076"/>
          <ac:spMkLst>
            <pc:docMk/>
            <pc:sldMk cId="811143124" sldId="290"/>
            <ac:spMk id="43" creationId="{EE63A116-45A2-186F-D6CE-6390FD0ABD0D}"/>
          </ac:spMkLst>
        </pc:spChg>
        <pc:spChg chg="add mod">
          <ac:chgData name="Wei Xiong Shi" userId="505b2a21d9ecc95e" providerId="LiveId" clId="{CE8AE7EC-C6AA-48BD-9080-F0248766DB73}" dt="2023-12-08T03:46:19.435" v="1537" actId="403"/>
          <ac:spMkLst>
            <pc:docMk/>
            <pc:sldMk cId="811143124" sldId="290"/>
            <ac:spMk id="53" creationId="{0C95C06D-20BC-5B39-ECB4-541369E26A5B}"/>
          </ac:spMkLst>
        </pc:spChg>
        <pc:spChg chg="add mod">
          <ac:chgData name="Wei Xiong Shi" userId="505b2a21d9ecc95e" providerId="LiveId" clId="{CE8AE7EC-C6AA-48BD-9080-F0248766DB73}" dt="2023-12-08T03:46:07.053" v="1536" actId="14100"/>
          <ac:spMkLst>
            <pc:docMk/>
            <pc:sldMk cId="811143124" sldId="290"/>
            <ac:spMk id="54" creationId="{C925BB77-6E69-FC6E-FC0F-EEA0D9315664}"/>
          </ac:spMkLst>
        </pc:spChg>
        <pc:spChg chg="add del mod">
          <ac:chgData name="Wei Xiong Shi" userId="505b2a21d9ecc95e" providerId="LiveId" clId="{CE8AE7EC-C6AA-48BD-9080-F0248766DB73}" dt="2023-12-08T03:45:44.153" v="1534" actId="14100"/>
          <ac:spMkLst>
            <pc:docMk/>
            <pc:sldMk cId="811143124" sldId="290"/>
            <ac:spMk id="55" creationId="{19465369-C91B-A370-4961-2ED4773FFE65}"/>
          </ac:spMkLst>
        </pc:spChg>
        <pc:spChg chg="add mod">
          <ac:chgData name="Wei Xiong Shi" userId="505b2a21d9ecc95e" providerId="LiveId" clId="{CE8AE7EC-C6AA-48BD-9080-F0248766DB73}" dt="2023-12-08T03:48:50.894" v="1546" actId="1076"/>
          <ac:spMkLst>
            <pc:docMk/>
            <pc:sldMk cId="811143124" sldId="290"/>
            <ac:spMk id="56" creationId="{4C36FAD6-A448-BA6F-3866-A64DF27FB800}"/>
          </ac:spMkLst>
        </pc:spChg>
        <pc:spChg chg="add mod">
          <ac:chgData name="Wei Xiong Shi" userId="505b2a21d9ecc95e" providerId="LiveId" clId="{CE8AE7EC-C6AA-48BD-9080-F0248766DB73}" dt="2023-12-08T03:40:55.380" v="1504" actId="1076"/>
          <ac:spMkLst>
            <pc:docMk/>
            <pc:sldMk cId="811143124" sldId="290"/>
            <ac:spMk id="57" creationId="{26C8011C-2F20-BD28-04A3-CA9393B8A0CB}"/>
          </ac:spMkLst>
        </pc:spChg>
        <pc:spChg chg="add mod">
          <ac:chgData name="Wei Xiong Shi" userId="505b2a21d9ecc95e" providerId="LiveId" clId="{CE8AE7EC-C6AA-48BD-9080-F0248766DB73}" dt="2023-12-08T03:48:47.914" v="1545" actId="1076"/>
          <ac:spMkLst>
            <pc:docMk/>
            <pc:sldMk cId="811143124" sldId="290"/>
            <ac:spMk id="58" creationId="{4D24EDBA-6C4C-5422-B616-03DF96F099F9}"/>
          </ac:spMkLst>
        </pc:spChg>
        <pc:spChg chg="add mod">
          <ac:chgData name="Wei Xiong Shi" userId="505b2a21d9ecc95e" providerId="LiveId" clId="{CE8AE7EC-C6AA-48BD-9080-F0248766DB73}" dt="2023-12-08T03:40:55.380" v="1504" actId="1076"/>
          <ac:spMkLst>
            <pc:docMk/>
            <pc:sldMk cId="811143124" sldId="290"/>
            <ac:spMk id="59" creationId="{BC76BEFB-F808-61CD-EE5C-1483FCE7F03B}"/>
          </ac:spMkLst>
        </pc:spChg>
        <pc:spChg chg="add mod">
          <ac:chgData name="Wei Xiong Shi" userId="505b2a21d9ecc95e" providerId="LiveId" clId="{CE8AE7EC-C6AA-48BD-9080-F0248766DB73}" dt="2023-12-08T03:43:08.721" v="1524" actId="14100"/>
          <ac:spMkLst>
            <pc:docMk/>
            <pc:sldMk cId="811143124" sldId="290"/>
            <ac:spMk id="61" creationId="{9BEC184D-97E7-D729-12E2-7C95DE0963B1}"/>
          </ac:spMkLst>
        </pc:spChg>
        <pc:grpChg chg="del mod">
          <ac:chgData name="Wei Xiong Shi" userId="505b2a21d9ecc95e" providerId="LiveId" clId="{CE8AE7EC-C6AA-48BD-9080-F0248766DB73}" dt="2023-12-08T02:43:34.549" v="246" actId="165"/>
          <ac:grpSpMkLst>
            <pc:docMk/>
            <pc:sldMk cId="811143124" sldId="290"/>
            <ac:grpSpMk id="2" creationId="{2F62486C-9AF3-9AE3-E5DA-42056D2B8E17}"/>
          </ac:grpSpMkLst>
        </pc:grpChg>
        <pc:picChg chg="del mod topLvl">
          <ac:chgData name="Wei Xiong Shi" userId="505b2a21d9ecc95e" providerId="LiveId" clId="{CE8AE7EC-C6AA-48BD-9080-F0248766DB73}" dt="2023-12-08T03:03:35.938" v="490" actId="478"/>
          <ac:picMkLst>
            <pc:docMk/>
            <pc:sldMk cId="811143124" sldId="290"/>
            <ac:picMk id="3" creationId="{0F696112-6EC4-5A06-1436-942900D92CAF}"/>
          </ac:picMkLst>
        </pc:picChg>
        <pc:picChg chg="add del mod">
          <ac:chgData name="Wei Xiong Shi" userId="505b2a21d9ecc95e" providerId="LiveId" clId="{CE8AE7EC-C6AA-48BD-9080-F0248766DB73}" dt="2023-12-08T02:47:01.266" v="267" actId="478"/>
          <ac:picMkLst>
            <pc:docMk/>
            <pc:sldMk cId="811143124" sldId="290"/>
            <ac:picMk id="6" creationId="{B359A657-DB00-E246-BB57-12C6D28DBA12}"/>
          </ac:picMkLst>
        </pc:picChg>
        <pc:picChg chg="mod">
          <ac:chgData name="Wei Xiong Shi" userId="505b2a21d9ecc95e" providerId="LiveId" clId="{CE8AE7EC-C6AA-48BD-9080-F0248766DB73}" dt="2023-12-08T03:41:45.901" v="1518" actId="1076"/>
          <ac:picMkLst>
            <pc:docMk/>
            <pc:sldMk cId="811143124" sldId="290"/>
            <ac:picMk id="7" creationId="{00A9B25A-C16D-03AE-1BE9-43DA6B9A9608}"/>
          </ac:picMkLst>
        </pc:picChg>
        <pc:picChg chg="add del">
          <ac:chgData name="Wei Xiong Shi" userId="505b2a21d9ecc95e" providerId="LiveId" clId="{CE8AE7EC-C6AA-48BD-9080-F0248766DB73}" dt="2023-12-08T02:47:08.847" v="269" actId="478"/>
          <ac:picMkLst>
            <pc:docMk/>
            <pc:sldMk cId="811143124" sldId="290"/>
            <ac:picMk id="10" creationId="{AAC45396-D37D-E23C-790D-C2AAF7439236}"/>
          </ac:picMkLst>
        </pc:picChg>
        <pc:picChg chg="add mod modCrop">
          <ac:chgData name="Wei Xiong Shi" userId="505b2a21d9ecc95e" providerId="LiveId" clId="{CE8AE7EC-C6AA-48BD-9080-F0248766DB73}" dt="2023-12-08T03:40:55.380" v="1504" actId="1076"/>
          <ac:picMkLst>
            <pc:docMk/>
            <pc:sldMk cId="811143124" sldId="290"/>
            <ac:picMk id="12" creationId="{8B77B97D-2A83-575A-85C8-16EE93E85D74}"/>
          </ac:picMkLst>
        </pc:picChg>
        <pc:picChg chg="add mod">
          <ac:chgData name="Wei Xiong Shi" userId="505b2a21d9ecc95e" providerId="LiveId" clId="{CE8AE7EC-C6AA-48BD-9080-F0248766DB73}" dt="2023-12-08T03:40:55.380" v="1504" actId="1076"/>
          <ac:picMkLst>
            <pc:docMk/>
            <pc:sldMk cId="811143124" sldId="290"/>
            <ac:picMk id="15" creationId="{1EFFC7FF-84E5-7E69-637C-849B1731B727}"/>
          </ac:picMkLst>
        </pc:picChg>
        <pc:picChg chg="add mod">
          <ac:chgData name="Wei Xiong Shi" userId="505b2a21d9ecc95e" providerId="LiveId" clId="{CE8AE7EC-C6AA-48BD-9080-F0248766DB73}" dt="2023-12-08T03:40:55.380" v="1504" actId="1076"/>
          <ac:picMkLst>
            <pc:docMk/>
            <pc:sldMk cId="811143124" sldId="290"/>
            <ac:picMk id="39" creationId="{7AFEE2FF-C0E1-1063-01E7-ACF7E40C51E4}"/>
          </ac:picMkLst>
        </pc:picChg>
        <pc:picChg chg="add mod">
          <ac:chgData name="Wei Xiong Shi" userId="505b2a21d9ecc95e" providerId="LiveId" clId="{CE8AE7EC-C6AA-48BD-9080-F0248766DB73}" dt="2023-12-08T03:40:55.380" v="1504" actId="1076"/>
          <ac:picMkLst>
            <pc:docMk/>
            <pc:sldMk cId="811143124" sldId="290"/>
            <ac:picMk id="40" creationId="{6EF2D152-B9F8-9D42-A43E-166BCC710942}"/>
          </ac:picMkLst>
        </pc:picChg>
        <pc:picChg chg="add mod">
          <ac:chgData name="Wei Xiong Shi" userId="505b2a21d9ecc95e" providerId="LiveId" clId="{CE8AE7EC-C6AA-48BD-9080-F0248766DB73}" dt="2023-12-08T03:40:55.380" v="1504" actId="1076"/>
          <ac:picMkLst>
            <pc:docMk/>
            <pc:sldMk cId="811143124" sldId="290"/>
            <ac:picMk id="41" creationId="{D279C0CC-9A9B-6D4A-B60D-6F6797D4A3A9}"/>
          </ac:picMkLst>
        </pc:picChg>
        <pc:picChg chg="add mod">
          <ac:chgData name="Wei Xiong Shi" userId="505b2a21d9ecc95e" providerId="LiveId" clId="{CE8AE7EC-C6AA-48BD-9080-F0248766DB73}" dt="2023-12-08T03:40:55.380" v="1504" actId="1076"/>
          <ac:picMkLst>
            <pc:docMk/>
            <pc:sldMk cId="811143124" sldId="290"/>
            <ac:picMk id="42" creationId="{F48ADDBD-321F-7C87-6293-4705E9E7C82A}"/>
          </ac:picMkLst>
        </pc:picChg>
        <pc:picChg chg="add del mod">
          <ac:chgData name="Wei Xiong Shi" userId="505b2a21d9ecc95e" providerId="LiveId" clId="{CE8AE7EC-C6AA-48BD-9080-F0248766DB73}" dt="2023-12-08T03:38:13.304" v="1445"/>
          <ac:picMkLst>
            <pc:docMk/>
            <pc:sldMk cId="811143124" sldId="290"/>
            <ac:picMk id="60" creationId="{E28C09B0-E247-6592-6F9B-201B9673BEA0}"/>
          </ac:picMkLst>
        </pc:picChg>
        <pc:inkChg chg="del mod topLvl">
          <ac:chgData name="Wei Xiong Shi" userId="505b2a21d9ecc95e" providerId="LiveId" clId="{CE8AE7EC-C6AA-48BD-9080-F0248766DB73}" dt="2023-12-08T02:43:37.127" v="247" actId="478"/>
          <ac:inkMkLst>
            <pc:docMk/>
            <pc:sldMk cId="811143124" sldId="290"/>
            <ac:inkMk id="5" creationId="{A74372B0-5406-D6AD-5146-6BDA72E48399}"/>
          </ac:inkMkLst>
        </pc:inkChg>
        <pc:cxnChg chg="add del mod">
          <ac:chgData name="Wei Xiong Shi" userId="505b2a21d9ecc95e" providerId="LiveId" clId="{CE8AE7EC-C6AA-48BD-9080-F0248766DB73}" dt="2023-12-08T02:57:55.151" v="359" actId="11529"/>
          <ac:cxnSpMkLst>
            <pc:docMk/>
            <pc:sldMk cId="811143124" sldId="290"/>
            <ac:cxnSpMk id="19" creationId="{5758BA50-C455-2B70-5712-DAA12A8C9DC9}"/>
          </ac:cxnSpMkLst>
        </pc:cxnChg>
        <pc:cxnChg chg="add del mod">
          <ac:chgData name="Wei Xiong Shi" userId="505b2a21d9ecc95e" providerId="LiveId" clId="{CE8AE7EC-C6AA-48BD-9080-F0248766DB73}" dt="2023-12-08T02:58:22.026" v="371" actId="11529"/>
          <ac:cxnSpMkLst>
            <pc:docMk/>
            <pc:sldMk cId="811143124" sldId="290"/>
            <ac:cxnSpMk id="21" creationId="{DB4100D6-1A16-652E-4821-5E7C116A55F2}"/>
          </ac:cxnSpMkLst>
        </pc:cxnChg>
        <pc:cxnChg chg="add del mod">
          <ac:chgData name="Wei Xiong Shi" userId="505b2a21d9ecc95e" providerId="LiveId" clId="{CE8AE7EC-C6AA-48BD-9080-F0248766DB73}" dt="2023-12-08T02:58:19.480" v="368"/>
          <ac:cxnSpMkLst>
            <pc:docMk/>
            <pc:sldMk cId="811143124" sldId="290"/>
            <ac:cxnSpMk id="23" creationId="{D8E2E555-CD4E-FADA-15F9-E96179C01F30}"/>
          </ac:cxnSpMkLst>
        </pc:cxnChg>
        <pc:cxnChg chg="add mod">
          <ac:chgData name="Wei Xiong Shi" userId="505b2a21d9ecc95e" providerId="LiveId" clId="{CE8AE7EC-C6AA-48BD-9080-F0248766DB73}" dt="2023-12-08T03:40:55.380" v="1504" actId="1076"/>
          <ac:cxnSpMkLst>
            <pc:docMk/>
            <pc:sldMk cId="811143124" sldId="290"/>
            <ac:cxnSpMk id="27" creationId="{3F558D51-B843-2EB7-E581-04027531CA9C}"/>
          </ac:cxnSpMkLst>
        </pc:cxnChg>
        <pc:cxnChg chg="add mod">
          <ac:chgData name="Wei Xiong Shi" userId="505b2a21d9ecc95e" providerId="LiveId" clId="{CE8AE7EC-C6AA-48BD-9080-F0248766DB73}" dt="2023-12-08T03:40:55.380" v="1504" actId="1076"/>
          <ac:cxnSpMkLst>
            <pc:docMk/>
            <pc:sldMk cId="811143124" sldId="290"/>
            <ac:cxnSpMk id="28" creationId="{13F6F0F4-24ED-C39D-B255-2BA2A7673653}"/>
          </ac:cxnSpMkLst>
        </pc:cxnChg>
        <pc:cxnChg chg="add mod">
          <ac:chgData name="Wei Xiong Shi" userId="505b2a21d9ecc95e" providerId="LiveId" clId="{CE8AE7EC-C6AA-48BD-9080-F0248766DB73}" dt="2023-12-08T03:40:55.380" v="1504" actId="1076"/>
          <ac:cxnSpMkLst>
            <pc:docMk/>
            <pc:sldMk cId="811143124" sldId="290"/>
            <ac:cxnSpMk id="30" creationId="{785FBBA5-F4AE-3271-B59F-33D91DCDC40C}"/>
          </ac:cxnSpMkLst>
        </pc:cxnChg>
        <pc:cxnChg chg="add mod">
          <ac:chgData name="Wei Xiong Shi" userId="505b2a21d9ecc95e" providerId="LiveId" clId="{CE8AE7EC-C6AA-48BD-9080-F0248766DB73}" dt="2023-12-08T03:40:55.380" v="1504" actId="1076"/>
          <ac:cxnSpMkLst>
            <pc:docMk/>
            <pc:sldMk cId="811143124" sldId="290"/>
            <ac:cxnSpMk id="31" creationId="{8C920522-BFA4-6191-A315-80563540488D}"/>
          </ac:cxnSpMkLst>
        </pc:cxnChg>
        <pc:cxnChg chg="add del mod">
          <ac:chgData name="Wei Xiong Shi" userId="505b2a21d9ecc95e" providerId="LiveId" clId="{CE8AE7EC-C6AA-48BD-9080-F0248766DB73}" dt="2023-12-08T03:39:01.899" v="1456" actId="478"/>
          <ac:cxnSpMkLst>
            <pc:docMk/>
            <pc:sldMk cId="811143124" sldId="290"/>
            <ac:cxnSpMk id="62" creationId="{A9D425E5-B79E-FB4D-929D-CECAC5C404EE}"/>
          </ac:cxnSpMkLst>
        </pc:cxnChg>
        <pc:cxnChg chg="add del mod">
          <ac:chgData name="Wei Xiong Shi" userId="505b2a21d9ecc95e" providerId="LiveId" clId="{CE8AE7EC-C6AA-48BD-9080-F0248766DB73}" dt="2023-12-08T03:39:03.091" v="1457" actId="478"/>
          <ac:cxnSpMkLst>
            <pc:docMk/>
            <pc:sldMk cId="811143124" sldId="290"/>
            <ac:cxnSpMk id="63" creationId="{DEB92DE5-A80C-5FC7-0B30-2595C761B9D2}"/>
          </ac:cxnSpMkLst>
        </pc:cxnChg>
        <pc:cxnChg chg="add mod">
          <ac:chgData name="Wei Xiong Shi" userId="505b2a21d9ecc95e" providerId="LiveId" clId="{CE8AE7EC-C6AA-48BD-9080-F0248766DB73}" dt="2023-12-08T03:43:21.224" v="1525" actId="14100"/>
          <ac:cxnSpMkLst>
            <pc:docMk/>
            <pc:sldMk cId="811143124" sldId="290"/>
            <ac:cxnSpMk id="70" creationId="{D7B5B151-965E-E345-30EB-2C06ABE5D309}"/>
          </ac:cxnSpMkLst>
        </pc:cxnChg>
        <pc:cxnChg chg="add del mod">
          <ac:chgData name="Wei Xiong Shi" userId="505b2a21d9ecc95e" providerId="LiveId" clId="{CE8AE7EC-C6AA-48BD-9080-F0248766DB73}" dt="2023-12-08T03:43:51.114" v="1529"/>
          <ac:cxnSpMkLst>
            <pc:docMk/>
            <pc:sldMk cId="811143124" sldId="290"/>
            <ac:cxnSpMk id="72" creationId="{657B6F10-CB63-6A73-8B27-5AA21F30A4DC}"/>
          </ac:cxnSpMkLst>
        </pc:cxnChg>
      </pc:sldChg>
    </pc:docChg>
  </pc:docChgLst>
  <pc:docChgLst>
    <pc:chgData name="Wei Xiong Shi" userId="505b2a21d9ecc95e" providerId="LiveId" clId="{60DA51EF-4A54-42E1-8AB7-9B2649D3F1E8}"/>
    <pc:docChg chg="undo custSel delSld modSld">
      <pc:chgData name="Wei Xiong Shi" userId="505b2a21d9ecc95e" providerId="LiveId" clId="{60DA51EF-4A54-42E1-8AB7-9B2649D3F1E8}" dt="2023-11-29T04:40:33.633" v="493" actId="2696"/>
      <pc:docMkLst>
        <pc:docMk/>
      </pc:docMkLst>
      <pc:sldChg chg="del">
        <pc:chgData name="Wei Xiong Shi" userId="505b2a21d9ecc95e" providerId="LiveId" clId="{60DA51EF-4A54-42E1-8AB7-9B2649D3F1E8}" dt="2023-11-29T04:40:18.723" v="489" actId="2696"/>
        <pc:sldMkLst>
          <pc:docMk/>
          <pc:sldMk cId="3857464944" sldId="259"/>
        </pc:sldMkLst>
      </pc:sldChg>
      <pc:sldChg chg="del">
        <pc:chgData name="Wei Xiong Shi" userId="505b2a21d9ecc95e" providerId="LiveId" clId="{60DA51EF-4A54-42E1-8AB7-9B2649D3F1E8}" dt="2023-11-29T04:40:23.313" v="491" actId="2696"/>
        <pc:sldMkLst>
          <pc:docMk/>
          <pc:sldMk cId="455062465" sldId="260"/>
        </pc:sldMkLst>
      </pc:sldChg>
      <pc:sldChg chg="del">
        <pc:chgData name="Wei Xiong Shi" userId="505b2a21d9ecc95e" providerId="LiveId" clId="{60DA51EF-4A54-42E1-8AB7-9B2649D3F1E8}" dt="2023-11-29T04:40:21.106" v="490" actId="2696"/>
        <pc:sldMkLst>
          <pc:docMk/>
          <pc:sldMk cId="552103756" sldId="262"/>
        </pc:sldMkLst>
      </pc:sldChg>
      <pc:sldChg chg="del">
        <pc:chgData name="Wei Xiong Shi" userId="505b2a21d9ecc95e" providerId="LiveId" clId="{60DA51EF-4A54-42E1-8AB7-9B2649D3F1E8}" dt="2023-11-29T04:40:26.852" v="492" actId="2696"/>
        <pc:sldMkLst>
          <pc:docMk/>
          <pc:sldMk cId="3260997148" sldId="265"/>
        </pc:sldMkLst>
      </pc:sldChg>
      <pc:sldChg chg="addSp delSp modSp del mod modAnim">
        <pc:chgData name="Wei Xiong Shi" userId="505b2a21d9ecc95e" providerId="LiveId" clId="{60DA51EF-4A54-42E1-8AB7-9B2649D3F1E8}" dt="2023-11-29T04:40:33.633" v="493" actId="2696"/>
        <pc:sldMkLst>
          <pc:docMk/>
          <pc:sldMk cId="585371592" sldId="266"/>
        </pc:sldMkLst>
        <pc:spChg chg="add mod">
          <ac:chgData name="Wei Xiong Shi" userId="505b2a21d9ecc95e" providerId="LiveId" clId="{60DA51EF-4A54-42E1-8AB7-9B2649D3F1E8}" dt="2023-11-12T14:16:34.668" v="275" actId="1076"/>
          <ac:spMkLst>
            <pc:docMk/>
            <pc:sldMk cId="585371592" sldId="266"/>
            <ac:spMk id="7" creationId="{2359DCF9-E7B9-5D4C-7266-3F4E39473C33}"/>
          </ac:spMkLst>
        </pc:spChg>
        <pc:spChg chg="add del">
          <ac:chgData name="Wei Xiong Shi" userId="505b2a21d9ecc95e" providerId="LiveId" clId="{60DA51EF-4A54-42E1-8AB7-9B2649D3F1E8}" dt="2023-11-12T14:13:55.579" v="123" actId="22"/>
          <ac:spMkLst>
            <pc:docMk/>
            <pc:sldMk cId="585371592" sldId="266"/>
            <ac:spMk id="12" creationId="{A84751AF-67F9-0F26-E66A-CEF988AF2632}"/>
          </ac:spMkLst>
        </pc:spChg>
        <pc:spChg chg="add del">
          <ac:chgData name="Wei Xiong Shi" userId="505b2a21d9ecc95e" providerId="LiveId" clId="{60DA51EF-4A54-42E1-8AB7-9B2649D3F1E8}" dt="2023-11-12T14:13:55.039" v="122" actId="22"/>
          <ac:spMkLst>
            <pc:docMk/>
            <pc:sldMk cId="585371592" sldId="266"/>
            <ac:spMk id="17" creationId="{B0505059-33E4-F481-65CC-0181A4D55E79}"/>
          </ac:spMkLst>
        </pc:spChg>
        <pc:spChg chg="add mod">
          <ac:chgData name="Wei Xiong Shi" userId="505b2a21d9ecc95e" providerId="LiveId" clId="{60DA51EF-4A54-42E1-8AB7-9B2649D3F1E8}" dt="2023-11-12T14:19:55.237" v="332" actId="1035"/>
          <ac:spMkLst>
            <pc:docMk/>
            <pc:sldMk cId="585371592" sldId="266"/>
            <ac:spMk id="20" creationId="{3D8BAF7B-C55A-3B23-E442-E9CFE2DF7AC0}"/>
          </ac:spMkLst>
        </pc:spChg>
        <pc:spChg chg="add mod">
          <ac:chgData name="Wei Xiong Shi" userId="505b2a21d9ecc95e" providerId="LiveId" clId="{60DA51EF-4A54-42E1-8AB7-9B2649D3F1E8}" dt="2023-11-12T14:20:06.991" v="341" actId="1035"/>
          <ac:spMkLst>
            <pc:docMk/>
            <pc:sldMk cId="585371592" sldId="266"/>
            <ac:spMk id="21" creationId="{75FD163D-9F65-5D26-16A1-853327026FF9}"/>
          </ac:spMkLst>
        </pc:spChg>
        <pc:spChg chg="mod">
          <ac:chgData name="Wei Xiong Shi" userId="505b2a21d9ecc95e" providerId="LiveId" clId="{60DA51EF-4A54-42E1-8AB7-9B2649D3F1E8}" dt="2023-11-12T14:43:40.474" v="488" actId="1076"/>
          <ac:spMkLst>
            <pc:docMk/>
            <pc:sldMk cId="585371592" sldId="266"/>
            <ac:spMk id="55" creationId="{EC305A33-370F-7E9F-CF3C-F05A25A54C2F}"/>
          </ac:spMkLst>
        </pc:spChg>
        <pc:grpChg chg="mod">
          <ac:chgData name="Wei Xiong Shi" userId="505b2a21d9ecc95e" providerId="LiveId" clId="{60DA51EF-4A54-42E1-8AB7-9B2649D3F1E8}" dt="2023-11-12T14:16:31.252" v="274" actId="1076"/>
          <ac:grpSpMkLst>
            <pc:docMk/>
            <pc:sldMk cId="585371592" sldId="266"/>
            <ac:grpSpMk id="3" creationId="{652C77E4-BF31-C26D-7911-890D5A15B560}"/>
          </ac:grpSpMkLst>
        </pc:grpChg>
        <pc:grpChg chg="mod">
          <ac:chgData name="Wei Xiong Shi" userId="505b2a21d9ecc95e" providerId="LiveId" clId="{60DA51EF-4A54-42E1-8AB7-9B2649D3F1E8}" dt="2023-11-12T14:16:39.500" v="276" actId="1076"/>
          <ac:grpSpMkLst>
            <pc:docMk/>
            <pc:sldMk cId="585371592" sldId="266"/>
            <ac:grpSpMk id="6" creationId="{24F13A1D-989C-989C-26CE-857F85DAA9C4}"/>
          </ac:grpSpMkLst>
        </pc:grpChg>
        <pc:grpChg chg="mod">
          <ac:chgData name="Wei Xiong Shi" userId="505b2a21d9ecc95e" providerId="LiveId" clId="{60DA51EF-4A54-42E1-8AB7-9B2649D3F1E8}" dt="2023-11-12T14:20:03.430" v="333" actId="1076"/>
          <ac:grpSpMkLst>
            <pc:docMk/>
            <pc:sldMk cId="585371592" sldId="266"/>
            <ac:grpSpMk id="57" creationId="{8E7D8938-0FE7-3F7B-0788-C59E4C814AE4}"/>
          </ac:grpSpMkLst>
        </pc:grpChg>
        <pc:picChg chg="mod">
          <ac:chgData name="Wei Xiong Shi" userId="505b2a21d9ecc95e" providerId="LiveId" clId="{60DA51EF-4A54-42E1-8AB7-9B2649D3F1E8}" dt="2023-11-12T14:42:58.221" v="482" actId="1076"/>
          <ac:picMkLst>
            <pc:docMk/>
            <pc:sldMk cId="585371592" sldId="266"/>
            <ac:picMk id="2" creationId="{ED1ED978-2DBC-AC69-69A6-3F05E0A7D70F}"/>
          </ac:picMkLst>
        </pc:picChg>
      </pc:sldChg>
      <pc:sldChg chg="modSp mod">
        <pc:chgData name="Wei Xiong Shi" userId="505b2a21d9ecc95e" providerId="LiveId" clId="{60DA51EF-4A54-42E1-8AB7-9B2649D3F1E8}" dt="2023-11-10T07:21:06.460" v="1" actId="1076"/>
        <pc:sldMkLst>
          <pc:docMk/>
          <pc:sldMk cId="2524203349" sldId="269"/>
        </pc:sldMkLst>
        <pc:picChg chg="mod">
          <ac:chgData name="Wei Xiong Shi" userId="505b2a21d9ecc95e" providerId="LiveId" clId="{60DA51EF-4A54-42E1-8AB7-9B2649D3F1E8}" dt="2023-11-10T07:21:06.460" v="1" actId="1076"/>
          <ac:picMkLst>
            <pc:docMk/>
            <pc:sldMk cId="2524203349" sldId="269"/>
            <ac:picMk id="4" creationId="{8925D596-9192-A468-DED3-D656347A01B2}"/>
          </ac:picMkLst>
        </pc:picChg>
      </pc:sldChg>
      <pc:sldChg chg="modSp mod">
        <pc:chgData name="Wei Xiong Shi" userId="505b2a21d9ecc95e" providerId="LiveId" clId="{60DA51EF-4A54-42E1-8AB7-9B2649D3F1E8}" dt="2023-11-12T14:40:01.332" v="439" actId="1036"/>
        <pc:sldMkLst>
          <pc:docMk/>
          <pc:sldMk cId="62215950" sldId="271"/>
        </pc:sldMkLst>
        <pc:spChg chg="mod">
          <ac:chgData name="Wei Xiong Shi" userId="505b2a21d9ecc95e" providerId="LiveId" clId="{60DA51EF-4A54-42E1-8AB7-9B2649D3F1E8}" dt="2023-11-12T14:40:01.332" v="439" actId="1036"/>
          <ac:spMkLst>
            <pc:docMk/>
            <pc:sldMk cId="62215950" sldId="271"/>
            <ac:spMk id="3" creationId="{55A68C77-A7B8-6AD9-B2B8-F79F05065691}"/>
          </ac:spMkLst>
        </pc:spChg>
        <pc:cxnChg chg="mod">
          <ac:chgData name="Wei Xiong Shi" userId="505b2a21d9ecc95e" providerId="LiveId" clId="{60DA51EF-4A54-42E1-8AB7-9B2649D3F1E8}" dt="2023-11-12T14:40:01.332" v="439" actId="1036"/>
          <ac:cxnSpMkLst>
            <pc:docMk/>
            <pc:sldMk cId="62215950" sldId="271"/>
            <ac:cxnSpMk id="4" creationId="{0F239D06-54F4-F5F9-1445-4B2AFDC01896}"/>
          </ac:cxnSpMkLst>
        </pc:cxnChg>
        <pc:cxnChg chg="mod">
          <ac:chgData name="Wei Xiong Shi" userId="505b2a21d9ecc95e" providerId="LiveId" clId="{60DA51EF-4A54-42E1-8AB7-9B2649D3F1E8}" dt="2023-11-12T14:40:01.332" v="439" actId="1036"/>
          <ac:cxnSpMkLst>
            <pc:docMk/>
            <pc:sldMk cId="62215950" sldId="271"/>
            <ac:cxnSpMk id="5" creationId="{D1818F07-8665-7EE1-35AE-8325790FBCAA}"/>
          </ac:cxnSpMkLst>
        </pc:cxnChg>
        <pc:cxnChg chg="mod">
          <ac:chgData name="Wei Xiong Shi" userId="505b2a21d9ecc95e" providerId="LiveId" clId="{60DA51EF-4A54-42E1-8AB7-9B2649D3F1E8}" dt="2023-11-12T14:40:01.332" v="439" actId="1036"/>
          <ac:cxnSpMkLst>
            <pc:docMk/>
            <pc:sldMk cId="62215950" sldId="271"/>
            <ac:cxnSpMk id="6" creationId="{5950D73A-FE59-A723-C387-D581B2F697DE}"/>
          </ac:cxnSpMkLst>
        </pc:cxnChg>
      </pc:sldChg>
      <pc:sldChg chg="modSp mod">
        <pc:chgData name="Wei Xiong Shi" userId="505b2a21d9ecc95e" providerId="LiveId" clId="{60DA51EF-4A54-42E1-8AB7-9B2649D3F1E8}" dt="2023-11-10T07:22:11.545" v="23" actId="1076"/>
        <pc:sldMkLst>
          <pc:docMk/>
          <pc:sldMk cId="3127601681" sldId="274"/>
        </pc:sldMkLst>
        <pc:picChg chg="mod">
          <ac:chgData name="Wei Xiong Shi" userId="505b2a21d9ecc95e" providerId="LiveId" clId="{60DA51EF-4A54-42E1-8AB7-9B2649D3F1E8}" dt="2023-11-10T07:22:11.545" v="23" actId="1076"/>
          <ac:picMkLst>
            <pc:docMk/>
            <pc:sldMk cId="3127601681" sldId="274"/>
            <ac:picMk id="2" creationId="{BD80C5F7-F59F-A6E8-BA9A-36C2778CC2DA}"/>
          </ac:picMkLst>
        </pc:picChg>
        <pc:picChg chg="mod">
          <ac:chgData name="Wei Xiong Shi" userId="505b2a21d9ecc95e" providerId="LiveId" clId="{60DA51EF-4A54-42E1-8AB7-9B2649D3F1E8}" dt="2023-11-10T07:22:02.455" v="20" actId="1038"/>
          <ac:picMkLst>
            <pc:docMk/>
            <pc:sldMk cId="3127601681" sldId="274"/>
            <ac:picMk id="15" creationId="{2272901E-FE6D-E8FC-41DA-5A6CE2A4FCBD}"/>
          </ac:picMkLst>
        </pc:picChg>
        <pc:picChg chg="mod">
          <ac:chgData name="Wei Xiong Shi" userId="505b2a21d9ecc95e" providerId="LiveId" clId="{60DA51EF-4A54-42E1-8AB7-9B2649D3F1E8}" dt="2023-11-10T07:22:06.088" v="21" actId="1076"/>
          <ac:picMkLst>
            <pc:docMk/>
            <pc:sldMk cId="3127601681" sldId="274"/>
            <ac:picMk id="18" creationId="{7E2910DA-B955-B3F7-987F-10E06D37E105}"/>
          </ac:picMkLst>
        </pc:picChg>
        <pc:picChg chg="mod">
          <ac:chgData name="Wei Xiong Shi" userId="505b2a21d9ecc95e" providerId="LiveId" clId="{60DA51EF-4A54-42E1-8AB7-9B2649D3F1E8}" dt="2023-11-10T07:22:08.961" v="22" actId="1076"/>
          <ac:picMkLst>
            <pc:docMk/>
            <pc:sldMk cId="3127601681" sldId="274"/>
            <ac:picMk id="21" creationId="{0656DC3D-E4CD-CF68-8A05-C908A019C6DA}"/>
          </ac:picMkLst>
        </pc:picChg>
      </pc:sldChg>
      <pc:sldChg chg="addSp delSp modSp mod delAnim modAnim">
        <pc:chgData name="Wei Xiong Shi" userId="505b2a21d9ecc95e" providerId="LiveId" clId="{60DA51EF-4A54-42E1-8AB7-9B2649D3F1E8}" dt="2023-11-12T14:32:03.226" v="397"/>
        <pc:sldMkLst>
          <pc:docMk/>
          <pc:sldMk cId="1415720845" sldId="276"/>
        </pc:sldMkLst>
        <pc:picChg chg="mod ord">
          <ac:chgData name="Wei Xiong Shi" userId="505b2a21d9ecc95e" providerId="LiveId" clId="{60DA51EF-4A54-42E1-8AB7-9B2649D3F1E8}" dt="2023-11-12T14:31:52.525" v="396" actId="1076"/>
          <ac:picMkLst>
            <pc:docMk/>
            <pc:sldMk cId="1415720845" sldId="276"/>
            <ac:picMk id="2" creationId="{BDF58CEB-4B38-3EDE-58F2-7FACA321B6F8}"/>
          </ac:picMkLst>
        </pc:picChg>
        <pc:picChg chg="add mod ord">
          <ac:chgData name="Wei Xiong Shi" userId="505b2a21d9ecc95e" providerId="LiveId" clId="{60DA51EF-4A54-42E1-8AB7-9B2649D3F1E8}" dt="2023-11-12T14:31:44.253" v="393" actId="1076"/>
          <ac:picMkLst>
            <pc:docMk/>
            <pc:sldMk cId="1415720845" sldId="276"/>
            <ac:picMk id="8" creationId="{FA8C015C-30FD-D82F-A32C-FA380E4AFE3E}"/>
          </ac:picMkLst>
        </pc:picChg>
        <pc:picChg chg="mod">
          <ac:chgData name="Wei Xiong Shi" userId="505b2a21d9ecc95e" providerId="LiveId" clId="{60DA51EF-4A54-42E1-8AB7-9B2649D3F1E8}" dt="2023-11-12T14:30:46.836" v="376" actId="1076"/>
          <ac:picMkLst>
            <pc:docMk/>
            <pc:sldMk cId="1415720845" sldId="276"/>
            <ac:picMk id="11" creationId="{95EE8DF5-A102-587B-258C-B98D6C1A88DB}"/>
          </ac:picMkLst>
        </pc:picChg>
        <pc:picChg chg="mod">
          <ac:chgData name="Wei Xiong Shi" userId="505b2a21d9ecc95e" providerId="LiveId" clId="{60DA51EF-4A54-42E1-8AB7-9B2649D3F1E8}" dt="2023-11-12T14:31:47.373" v="394" actId="1076"/>
          <ac:picMkLst>
            <pc:docMk/>
            <pc:sldMk cId="1415720845" sldId="276"/>
            <ac:picMk id="13" creationId="{4C85868C-0B2D-CC48-A530-206D024AA61A}"/>
          </ac:picMkLst>
        </pc:picChg>
        <pc:picChg chg="del mod">
          <ac:chgData name="Wei Xiong Shi" userId="505b2a21d9ecc95e" providerId="LiveId" clId="{60DA51EF-4A54-42E1-8AB7-9B2649D3F1E8}" dt="2023-11-12T14:27:16.252" v="351" actId="21"/>
          <ac:picMkLst>
            <pc:docMk/>
            <pc:sldMk cId="1415720845" sldId="276"/>
            <ac:picMk id="18" creationId="{3C30AF38-3A2F-EE6A-09E9-F19A19718DCC}"/>
          </ac:picMkLst>
        </pc:picChg>
        <pc:picChg chg="mod">
          <ac:chgData name="Wei Xiong Shi" userId="505b2a21d9ecc95e" providerId="LiveId" clId="{60DA51EF-4A54-42E1-8AB7-9B2649D3F1E8}" dt="2023-11-12T14:31:49.885" v="395" actId="1076"/>
          <ac:picMkLst>
            <pc:docMk/>
            <pc:sldMk cId="1415720845" sldId="276"/>
            <ac:picMk id="23" creationId="{31E3AEE4-7BA4-0087-97D2-715C502A6900}"/>
          </ac:picMkLst>
        </pc:picChg>
      </pc:sldChg>
    </pc:docChg>
  </pc:docChgLst>
  <pc:docChgLst>
    <pc:chgData name="Wei Xiong Shi" userId="505b2a21d9ecc95e" providerId="LiveId" clId="{9F81AFB3-40BD-470A-8556-42141F4568E3}"/>
    <pc:docChg chg="undo redo custSel addSld delSld modSld sldOrd">
      <pc:chgData name="Wei Xiong Shi" userId="505b2a21d9ecc95e" providerId="LiveId" clId="{9F81AFB3-40BD-470A-8556-42141F4568E3}" dt="2023-10-03T13:20:51.768" v="5371" actId="166"/>
      <pc:docMkLst>
        <pc:docMk/>
      </pc:docMkLst>
      <pc:sldChg chg="addSp delSp modSp new del mod modTransition setBg delAnim modAnim">
        <pc:chgData name="Wei Xiong Shi" userId="505b2a21d9ecc95e" providerId="LiveId" clId="{9F81AFB3-40BD-470A-8556-42141F4568E3}" dt="2023-10-02T07:09:56.542" v="5312" actId="2696"/>
        <pc:sldMkLst>
          <pc:docMk/>
          <pc:sldMk cId="284012463" sldId="256"/>
        </pc:sldMkLst>
        <pc:spChg chg="add del mod">
          <ac:chgData name="Wei Xiong Shi" userId="505b2a21d9ecc95e" providerId="LiveId" clId="{9F81AFB3-40BD-470A-8556-42141F4568E3}" dt="2023-10-01T12:12:44.239" v="1654" actId="478"/>
          <ac:spMkLst>
            <pc:docMk/>
            <pc:sldMk cId="284012463" sldId="256"/>
            <ac:spMk id="2" creationId="{02213736-6FDB-4BCA-791F-30D211AD435D}"/>
          </ac:spMkLst>
        </pc:spChg>
        <pc:spChg chg="del">
          <ac:chgData name="Wei Xiong Shi" userId="505b2a21d9ecc95e" providerId="LiveId" clId="{9F81AFB3-40BD-470A-8556-42141F4568E3}" dt="2023-09-30T07:59:46.005" v="6" actId="478"/>
          <ac:spMkLst>
            <pc:docMk/>
            <pc:sldMk cId="284012463" sldId="256"/>
            <ac:spMk id="2" creationId="{8FB43367-16D9-6271-7E98-62EA85301A44}"/>
          </ac:spMkLst>
        </pc:spChg>
        <pc:spChg chg="del mod">
          <ac:chgData name="Wei Xiong Shi" userId="505b2a21d9ecc95e" providerId="LiveId" clId="{9F81AFB3-40BD-470A-8556-42141F4568E3}" dt="2023-09-30T07:59:52.622" v="10" actId="478"/>
          <ac:spMkLst>
            <pc:docMk/>
            <pc:sldMk cId="284012463" sldId="256"/>
            <ac:spMk id="3" creationId="{C8652BE2-48BD-5847-1743-C780E761A39E}"/>
          </ac:spMkLst>
        </pc:spChg>
        <pc:spChg chg="add mod">
          <ac:chgData name="Wei Xiong Shi" userId="505b2a21d9ecc95e" providerId="LiveId" clId="{9F81AFB3-40BD-470A-8556-42141F4568E3}" dt="2023-10-01T16:31:49.873" v="4604" actId="14100"/>
          <ac:spMkLst>
            <pc:docMk/>
            <pc:sldMk cId="284012463" sldId="256"/>
            <ac:spMk id="3" creationId="{CAFE12B8-8923-C348-9679-AAE772350673}"/>
          </ac:spMkLst>
        </pc:spChg>
        <pc:spChg chg="add del mod">
          <ac:chgData name="Wei Xiong Shi" userId="505b2a21d9ecc95e" providerId="LiveId" clId="{9F81AFB3-40BD-470A-8556-42141F4568E3}" dt="2023-09-30T08:01:10.738" v="19"/>
          <ac:spMkLst>
            <pc:docMk/>
            <pc:sldMk cId="284012463" sldId="256"/>
            <ac:spMk id="6" creationId="{BC87B1D2-979C-62AA-DA1B-531D17C7E6D5}"/>
          </ac:spMkLst>
        </pc:spChg>
        <pc:spChg chg="add mod ord">
          <ac:chgData name="Wei Xiong Shi" userId="505b2a21d9ecc95e" providerId="LiveId" clId="{9F81AFB3-40BD-470A-8556-42141F4568E3}" dt="2023-10-01T12:14:43.235" v="1694" actId="1076"/>
          <ac:spMkLst>
            <pc:docMk/>
            <pc:sldMk cId="284012463" sldId="256"/>
            <ac:spMk id="8" creationId="{CEE495D4-7807-EBCD-6700-91ADA8C6DDDB}"/>
          </ac:spMkLst>
        </pc:spChg>
        <pc:spChg chg="add del mod ord">
          <ac:chgData name="Wei Xiong Shi" userId="505b2a21d9ecc95e" providerId="LiveId" clId="{9F81AFB3-40BD-470A-8556-42141F4568E3}" dt="2023-10-01T12:12:49.635" v="1657" actId="478"/>
          <ac:spMkLst>
            <pc:docMk/>
            <pc:sldMk cId="284012463" sldId="256"/>
            <ac:spMk id="10" creationId="{0C16DA20-E31D-9376-7A33-EA9D54522C33}"/>
          </ac:spMkLst>
        </pc:spChg>
        <pc:spChg chg="add mod">
          <ac:chgData name="Wei Xiong Shi" userId="505b2a21d9ecc95e" providerId="LiveId" clId="{9F81AFB3-40BD-470A-8556-42141F4568E3}" dt="2023-10-01T16:31:34.458" v="4603" actId="1076"/>
          <ac:spMkLst>
            <pc:docMk/>
            <pc:sldMk cId="284012463" sldId="256"/>
            <ac:spMk id="11" creationId="{7422F6F7-3C63-4E17-D95C-B6EC4E4FEB2F}"/>
          </ac:spMkLst>
        </pc:spChg>
        <pc:picChg chg="add del mod">
          <ac:chgData name="Wei Xiong Shi" userId="505b2a21d9ecc95e" providerId="LiveId" clId="{9F81AFB3-40BD-470A-8556-42141F4568E3}" dt="2023-09-30T08:00:11.819" v="13" actId="21"/>
          <ac:picMkLst>
            <pc:docMk/>
            <pc:sldMk cId="284012463" sldId="256"/>
            <ac:picMk id="5" creationId="{9262B696-EC99-5A03-9323-A1B1D1748DE3}"/>
          </ac:picMkLst>
        </pc:picChg>
        <pc:picChg chg="add del mod">
          <ac:chgData name="Wei Xiong Shi" userId="505b2a21d9ecc95e" providerId="LiveId" clId="{9F81AFB3-40BD-470A-8556-42141F4568E3}" dt="2023-09-30T08:01:10.733" v="17" actId="478"/>
          <ac:picMkLst>
            <pc:docMk/>
            <pc:sldMk cId="284012463" sldId="256"/>
            <ac:picMk id="7" creationId="{268D4EE7-4FE2-3E18-4A87-08FCD88DDD3F}"/>
          </ac:picMkLst>
        </pc:picChg>
        <pc:picChg chg="add del">
          <ac:chgData name="Wei Xiong Shi" userId="505b2a21d9ecc95e" providerId="LiveId" clId="{9F81AFB3-40BD-470A-8556-42141F4568E3}" dt="2023-09-30T13:58:32.376" v="1393" actId="22"/>
          <ac:picMkLst>
            <pc:docMk/>
            <pc:sldMk cId="284012463" sldId="256"/>
            <ac:picMk id="13" creationId="{0A2040F7-85ED-F84E-EFB9-0B6B3172C1C6}"/>
          </ac:picMkLst>
        </pc:picChg>
        <pc:picChg chg="add del mod">
          <ac:chgData name="Wei Xiong Shi" userId="505b2a21d9ecc95e" providerId="LiveId" clId="{9F81AFB3-40BD-470A-8556-42141F4568E3}" dt="2023-09-30T13:57:50.017" v="1391" actId="478"/>
          <ac:picMkLst>
            <pc:docMk/>
            <pc:sldMk cId="284012463" sldId="256"/>
            <ac:picMk id="1026" creationId="{50993104-160A-C178-49D6-68F6A893F010}"/>
          </ac:picMkLst>
        </pc:picChg>
        <pc:picChg chg="add mod">
          <ac:chgData name="Wei Xiong Shi" userId="505b2a21d9ecc95e" providerId="LiveId" clId="{9F81AFB3-40BD-470A-8556-42141F4568E3}" dt="2023-10-01T16:31:22.875" v="4602" actId="1076"/>
          <ac:picMkLst>
            <pc:docMk/>
            <pc:sldMk cId="284012463" sldId="256"/>
            <ac:picMk id="2050" creationId="{82E75D62-B6EF-A251-F8CF-6464426693D5}"/>
          </ac:picMkLst>
        </pc:picChg>
        <pc:cxnChg chg="add del mod">
          <ac:chgData name="Wei Xiong Shi" userId="505b2a21d9ecc95e" providerId="LiveId" clId="{9F81AFB3-40BD-470A-8556-42141F4568E3}" dt="2023-10-01T12:13:08.959" v="1661" actId="478"/>
          <ac:cxnSpMkLst>
            <pc:docMk/>
            <pc:sldMk cId="284012463" sldId="256"/>
            <ac:cxnSpMk id="4" creationId="{DEA63BC8-5504-806B-3048-55C4C77FCDDE}"/>
          </ac:cxnSpMkLst>
        </pc:cxnChg>
        <pc:cxnChg chg="add mod">
          <ac:chgData name="Wei Xiong Shi" userId="505b2a21d9ecc95e" providerId="LiveId" clId="{9F81AFB3-40BD-470A-8556-42141F4568E3}" dt="2023-10-01T16:31:52.321" v="4605" actId="1076"/>
          <ac:cxnSpMkLst>
            <pc:docMk/>
            <pc:sldMk cId="284012463" sldId="256"/>
            <ac:cxnSpMk id="5" creationId="{ABC43FFB-5790-849C-C6DC-4875D2F918B7}"/>
          </ac:cxnSpMkLst>
        </pc:cxnChg>
        <pc:cxnChg chg="add mod">
          <ac:chgData name="Wei Xiong Shi" userId="505b2a21d9ecc95e" providerId="LiveId" clId="{9F81AFB3-40BD-470A-8556-42141F4568E3}" dt="2023-10-01T16:31:54.095" v="4606" actId="1076"/>
          <ac:cxnSpMkLst>
            <pc:docMk/>
            <pc:sldMk cId="284012463" sldId="256"/>
            <ac:cxnSpMk id="6" creationId="{2273C047-E07B-D845-EEB4-7D14131A765C}"/>
          </ac:cxnSpMkLst>
        </pc:cxnChg>
        <pc:cxnChg chg="add del mod">
          <ac:chgData name="Wei Xiong Shi" userId="505b2a21d9ecc95e" providerId="LiveId" clId="{9F81AFB3-40BD-470A-8556-42141F4568E3}" dt="2023-10-01T12:13:23.460" v="1673" actId="478"/>
          <ac:cxnSpMkLst>
            <pc:docMk/>
            <pc:sldMk cId="284012463" sldId="256"/>
            <ac:cxnSpMk id="7" creationId="{7FE09802-BFDC-D54A-AC9D-55A5A694F536}"/>
          </ac:cxnSpMkLst>
        </pc:cxnChg>
      </pc:sldChg>
      <pc:sldChg chg="new del">
        <pc:chgData name="Wei Xiong Shi" userId="505b2a21d9ecc95e" providerId="LiveId" clId="{9F81AFB3-40BD-470A-8556-42141F4568E3}" dt="2023-09-30T07:54:18.483" v="2" actId="2696"/>
        <pc:sldMkLst>
          <pc:docMk/>
          <pc:sldMk cId="2666904142" sldId="256"/>
        </pc:sldMkLst>
      </pc:sldChg>
      <pc:sldChg chg="add del setBg">
        <pc:chgData name="Wei Xiong Shi" userId="505b2a21d9ecc95e" providerId="LiveId" clId="{9F81AFB3-40BD-470A-8556-42141F4568E3}" dt="2023-09-30T07:54:25.703" v="3" actId="2696"/>
        <pc:sldMkLst>
          <pc:docMk/>
          <pc:sldMk cId="683056711" sldId="257"/>
        </pc:sldMkLst>
      </pc:sldChg>
      <pc:sldChg chg="addSp delSp modSp new del mod setBg">
        <pc:chgData name="Wei Xiong Shi" userId="505b2a21d9ecc95e" providerId="LiveId" clId="{9F81AFB3-40BD-470A-8556-42141F4568E3}" dt="2023-09-30T09:04:03.544" v="490" actId="2696"/>
        <pc:sldMkLst>
          <pc:docMk/>
          <pc:sldMk cId="2601421689" sldId="257"/>
        </pc:sldMkLst>
        <pc:spChg chg="add del mod">
          <ac:chgData name="Wei Xiong Shi" userId="505b2a21d9ecc95e" providerId="LiveId" clId="{9F81AFB3-40BD-470A-8556-42141F4568E3}" dt="2023-09-30T09:03:20.262" v="479" actId="1076"/>
          <ac:spMkLst>
            <pc:docMk/>
            <pc:sldMk cId="2601421689" sldId="257"/>
            <ac:spMk id="3" creationId="{5E91A57F-1563-6329-5BD5-540319E42E25}"/>
          </ac:spMkLst>
        </pc:spChg>
        <pc:grpChg chg="add">
          <ac:chgData name="Wei Xiong Shi" userId="505b2a21d9ecc95e" providerId="LiveId" clId="{9F81AFB3-40BD-470A-8556-42141F4568E3}" dt="2023-09-30T09:02:04.876" v="466" actId="26606"/>
          <ac:grpSpMkLst>
            <pc:docMk/>
            <pc:sldMk cId="2601421689" sldId="257"/>
            <ac:grpSpMk id="7" creationId="{723C66ED-DBBF-12CA-7F5E-813E0E7D036A}"/>
          </ac:grpSpMkLst>
        </pc:grpChg>
        <pc:picChg chg="add del mod">
          <ac:chgData name="Wei Xiong Shi" userId="505b2a21d9ecc95e" providerId="LiveId" clId="{9F81AFB3-40BD-470A-8556-42141F4568E3}" dt="2023-09-30T09:03:59.178" v="489" actId="478"/>
          <ac:picMkLst>
            <pc:docMk/>
            <pc:sldMk cId="2601421689" sldId="257"/>
            <ac:picMk id="2" creationId="{A267C8E4-E13F-3FBB-7FF9-B27F5CBC0AE7}"/>
          </ac:picMkLst>
        </pc:picChg>
      </pc:sldChg>
      <pc:sldChg chg="addSp delSp modSp new mod modTransition setBg addAnim delAnim modAnim">
        <pc:chgData name="Wei Xiong Shi" userId="505b2a21d9ecc95e" providerId="LiveId" clId="{9F81AFB3-40BD-470A-8556-42141F4568E3}" dt="2023-10-02T07:12:35.188" v="5313"/>
        <pc:sldMkLst>
          <pc:docMk/>
          <pc:sldMk cId="1842236091" sldId="258"/>
        </pc:sldMkLst>
        <pc:spChg chg="add mod">
          <ac:chgData name="Wei Xiong Shi" userId="505b2a21d9ecc95e" providerId="LiveId" clId="{9F81AFB3-40BD-470A-8556-42141F4568E3}" dt="2023-10-02T07:08:58.951" v="5311" actId="1076"/>
          <ac:spMkLst>
            <pc:docMk/>
            <pc:sldMk cId="1842236091" sldId="258"/>
            <ac:spMk id="10" creationId="{743AC3A8-1E9A-7773-89F1-8806868AB762}"/>
          </ac:spMkLst>
        </pc:spChg>
        <pc:spChg chg="add del">
          <ac:chgData name="Wei Xiong Shi" userId="505b2a21d9ecc95e" providerId="LiveId" clId="{9F81AFB3-40BD-470A-8556-42141F4568E3}" dt="2023-09-30T09:20:24.386" v="570" actId="26606"/>
          <ac:spMkLst>
            <pc:docMk/>
            <pc:sldMk cId="1842236091" sldId="258"/>
            <ac:spMk id="28" creationId="{E72D8D1B-59F6-4FF3-8547-9BBB6129F2FA}"/>
          </ac:spMkLst>
        </pc:spChg>
        <pc:spChg chg="add del">
          <ac:chgData name="Wei Xiong Shi" userId="505b2a21d9ecc95e" providerId="LiveId" clId="{9F81AFB3-40BD-470A-8556-42141F4568E3}" dt="2023-09-30T09:20:24.386" v="570" actId="26606"/>
          <ac:spMkLst>
            <pc:docMk/>
            <pc:sldMk cId="1842236091" sldId="258"/>
            <ac:spMk id="29" creationId="{E1750109-3B91-4506-B997-0CD8E35A1488}"/>
          </ac:spMkLst>
        </pc:spChg>
        <pc:spChg chg="add del">
          <ac:chgData name="Wei Xiong Shi" userId="505b2a21d9ecc95e" providerId="LiveId" clId="{9F81AFB3-40BD-470A-8556-42141F4568E3}" dt="2023-09-30T09:20:24.386" v="570" actId="26606"/>
          <ac:spMkLst>
            <pc:docMk/>
            <pc:sldMk cId="1842236091" sldId="258"/>
            <ac:spMk id="30" creationId="{2C444748-5A8D-4B53-89FE-42B455DFA2D1}"/>
          </ac:spMkLst>
        </pc:spChg>
        <pc:spChg chg="add del">
          <ac:chgData name="Wei Xiong Shi" userId="505b2a21d9ecc95e" providerId="LiveId" clId="{9F81AFB3-40BD-470A-8556-42141F4568E3}" dt="2023-09-30T09:20:24.386" v="570" actId="26606"/>
          <ac:spMkLst>
            <pc:docMk/>
            <pc:sldMk cId="1842236091" sldId="258"/>
            <ac:spMk id="32" creationId="{14044C96-7CFD-44DB-A579-D77B0D37C681}"/>
          </ac:spMkLst>
        </pc:spChg>
        <pc:spChg chg="add del">
          <ac:chgData name="Wei Xiong Shi" userId="505b2a21d9ecc95e" providerId="LiveId" clId="{9F81AFB3-40BD-470A-8556-42141F4568E3}" dt="2023-09-30T09:20:24.386" v="570" actId="26606"/>
          <ac:spMkLst>
            <pc:docMk/>
            <pc:sldMk cId="1842236091" sldId="258"/>
            <ac:spMk id="34" creationId="{8FC8C21F-9484-4A71-ABFA-6C10682FAC3E}"/>
          </ac:spMkLst>
        </pc:spChg>
        <pc:spChg chg="add del">
          <ac:chgData name="Wei Xiong Shi" userId="505b2a21d9ecc95e" providerId="LiveId" clId="{9F81AFB3-40BD-470A-8556-42141F4568E3}" dt="2023-09-30T09:20:24.386" v="570" actId="26606"/>
          <ac:spMkLst>
            <pc:docMk/>
            <pc:sldMk cId="1842236091" sldId="258"/>
            <ac:spMk id="36" creationId="{F4FFA271-A10A-4AC3-8F06-E3313A197A80}"/>
          </ac:spMkLst>
        </pc:spChg>
        <pc:spChg chg="add del">
          <ac:chgData name="Wei Xiong Shi" userId="505b2a21d9ecc95e" providerId="LiveId" clId="{9F81AFB3-40BD-470A-8556-42141F4568E3}" dt="2023-09-30T09:20:24.386" v="570" actId="26606"/>
          <ac:spMkLst>
            <pc:docMk/>
            <pc:sldMk cId="1842236091" sldId="258"/>
            <ac:spMk id="38" creationId="{7F9FE375-3674-4B26-B67B-30AFAF78CC57}"/>
          </ac:spMkLst>
        </pc:spChg>
        <pc:spChg chg="add del">
          <ac:chgData name="Wei Xiong Shi" userId="505b2a21d9ecc95e" providerId="LiveId" clId="{9F81AFB3-40BD-470A-8556-42141F4568E3}" dt="2023-09-30T09:20:06.355" v="566" actId="26606"/>
          <ac:spMkLst>
            <pc:docMk/>
            <pc:sldMk cId="1842236091" sldId="258"/>
            <ac:spMk id="43" creationId="{E1750109-3B91-4506-B997-0CD8E35A1488}"/>
          </ac:spMkLst>
        </pc:spChg>
        <pc:spChg chg="add del">
          <ac:chgData name="Wei Xiong Shi" userId="505b2a21d9ecc95e" providerId="LiveId" clId="{9F81AFB3-40BD-470A-8556-42141F4568E3}" dt="2023-09-30T09:20:06.355" v="566" actId="26606"/>
          <ac:spMkLst>
            <pc:docMk/>
            <pc:sldMk cId="1842236091" sldId="258"/>
            <ac:spMk id="45" creationId="{E72D8D1B-59F6-4FF3-8547-9BBB6129F2FA}"/>
          </ac:spMkLst>
        </pc:spChg>
        <pc:spChg chg="add del">
          <ac:chgData name="Wei Xiong Shi" userId="505b2a21d9ecc95e" providerId="LiveId" clId="{9F81AFB3-40BD-470A-8556-42141F4568E3}" dt="2023-09-30T09:20:06.355" v="566" actId="26606"/>
          <ac:spMkLst>
            <pc:docMk/>
            <pc:sldMk cId="1842236091" sldId="258"/>
            <ac:spMk id="47" creationId="{2C444748-5A8D-4B53-89FE-42B455DFA2D1}"/>
          </ac:spMkLst>
        </pc:spChg>
        <pc:spChg chg="add del">
          <ac:chgData name="Wei Xiong Shi" userId="505b2a21d9ecc95e" providerId="LiveId" clId="{9F81AFB3-40BD-470A-8556-42141F4568E3}" dt="2023-09-30T09:20:06.355" v="566" actId="26606"/>
          <ac:spMkLst>
            <pc:docMk/>
            <pc:sldMk cId="1842236091" sldId="258"/>
            <ac:spMk id="49" creationId="{14044C96-7CFD-44DB-A579-D77B0D37C681}"/>
          </ac:spMkLst>
        </pc:spChg>
        <pc:spChg chg="add del">
          <ac:chgData name="Wei Xiong Shi" userId="505b2a21d9ecc95e" providerId="LiveId" clId="{9F81AFB3-40BD-470A-8556-42141F4568E3}" dt="2023-09-30T09:20:06.355" v="566" actId="26606"/>
          <ac:spMkLst>
            <pc:docMk/>
            <pc:sldMk cId="1842236091" sldId="258"/>
            <ac:spMk id="51" creationId="{8FC8C21F-9484-4A71-ABFA-6C10682FAC3E}"/>
          </ac:spMkLst>
        </pc:spChg>
        <pc:spChg chg="add del">
          <ac:chgData name="Wei Xiong Shi" userId="505b2a21d9ecc95e" providerId="LiveId" clId="{9F81AFB3-40BD-470A-8556-42141F4568E3}" dt="2023-09-30T09:20:06.355" v="566" actId="26606"/>
          <ac:spMkLst>
            <pc:docMk/>
            <pc:sldMk cId="1842236091" sldId="258"/>
            <ac:spMk id="53" creationId="{F4FFA271-A10A-4AC3-8F06-E3313A197A80}"/>
          </ac:spMkLst>
        </pc:spChg>
        <pc:spChg chg="add del">
          <ac:chgData name="Wei Xiong Shi" userId="505b2a21d9ecc95e" providerId="LiveId" clId="{9F81AFB3-40BD-470A-8556-42141F4568E3}" dt="2023-09-30T09:20:06.355" v="566" actId="26606"/>
          <ac:spMkLst>
            <pc:docMk/>
            <pc:sldMk cId="1842236091" sldId="258"/>
            <ac:spMk id="55" creationId="{7F9FE375-3674-4B26-B67B-30AFAF78CC57}"/>
          </ac:spMkLst>
        </pc:spChg>
        <pc:spChg chg="add del">
          <ac:chgData name="Wei Xiong Shi" userId="505b2a21d9ecc95e" providerId="LiveId" clId="{9F81AFB3-40BD-470A-8556-42141F4568E3}" dt="2023-09-30T09:20:22.809" v="568" actId="26606"/>
          <ac:spMkLst>
            <pc:docMk/>
            <pc:sldMk cId="1842236091" sldId="258"/>
            <ac:spMk id="57" creationId="{E3B4FF89-C45F-4E24-B963-61E855708F2A}"/>
          </ac:spMkLst>
        </pc:spChg>
        <pc:spChg chg="add del">
          <ac:chgData name="Wei Xiong Shi" userId="505b2a21d9ecc95e" providerId="LiveId" clId="{9F81AFB3-40BD-470A-8556-42141F4568E3}" dt="2023-09-30T09:20:22.809" v="568" actId="26606"/>
          <ac:spMkLst>
            <pc:docMk/>
            <pc:sldMk cId="1842236091" sldId="258"/>
            <ac:spMk id="58" creationId="{14F25C03-EF67-4344-8AEA-7B3FA0DED024}"/>
          </ac:spMkLst>
        </pc:spChg>
        <pc:spChg chg="add del">
          <ac:chgData name="Wei Xiong Shi" userId="505b2a21d9ecc95e" providerId="LiveId" clId="{9F81AFB3-40BD-470A-8556-42141F4568E3}" dt="2023-09-30T09:20:22.809" v="568" actId="26606"/>
          <ac:spMkLst>
            <pc:docMk/>
            <pc:sldMk cId="1842236091" sldId="258"/>
            <ac:spMk id="59" creationId="{F74793DE-3651-410B-B243-8F0B1468E6A4}"/>
          </ac:spMkLst>
        </pc:spChg>
        <pc:spChg chg="add mod">
          <ac:chgData name="Wei Xiong Shi" userId="505b2a21d9ecc95e" providerId="LiveId" clId="{9F81AFB3-40BD-470A-8556-42141F4568E3}" dt="2023-10-02T06:20:07.808" v="4994" actId="1076"/>
          <ac:spMkLst>
            <pc:docMk/>
            <pc:sldMk cId="1842236091" sldId="258"/>
            <ac:spMk id="89" creationId="{D809CC7C-CEF0-BCDC-0BCC-CD13C5E79D60}"/>
          </ac:spMkLst>
        </pc:spChg>
        <pc:spChg chg="add del mod">
          <ac:chgData name="Wei Xiong Shi" userId="505b2a21d9ecc95e" providerId="LiveId" clId="{9F81AFB3-40BD-470A-8556-42141F4568E3}" dt="2023-09-30T11:36:26.460" v="785" actId="478"/>
          <ac:spMkLst>
            <pc:docMk/>
            <pc:sldMk cId="1842236091" sldId="258"/>
            <ac:spMk id="90" creationId="{9593F013-C8AD-3E9C-9D60-A9E11D42EA3D}"/>
          </ac:spMkLst>
        </pc:spChg>
        <pc:spChg chg="add mod ord">
          <ac:chgData name="Wei Xiong Shi" userId="505b2a21d9ecc95e" providerId="LiveId" clId="{9F81AFB3-40BD-470A-8556-42141F4568E3}" dt="2023-10-02T06:21:40.529" v="5007" actId="207"/>
          <ac:spMkLst>
            <pc:docMk/>
            <pc:sldMk cId="1842236091" sldId="258"/>
            <ac:spMk id="91" creationId="{25FF3459-3670-3BAE-590E-135CFF277CCC}"/>
          </ac:spMkLst>
        </pc:spChg>
        <pc:spChg chg="add del mod topLvl">
          <ac:chgData name="Wei Xiong Shi" userId="505b2a21d9ecc95e" providerId="LiveId" clId="{9F81AFB3-40BD-470A-8556-42141F4568E3}" dt="2023-09-30T11:52:03.503" v="975" actId="1076"/>
          <ac:spMkLst>
            <pc:docMk/>
            <pc:sldMk cId="1842236091" sldId="258"/>
            <ac:spMk id="101" creationId="{2A09DA12-6866-FE4E-658F-A518220F220E}"/>
          </ac:spMkLst>
        </pc:spChg>
        <pc:spChg chg="add del mod">
          <ac:chgData name="Wei Xiong Shi" userId="505b2a21d9ecc95e" providerId="LiveId" clId="{9F81AFB3-40BD-470A-8556-42141F4568E3}" dt="2023-10-01T11:34:55.736" v="1417" actId="478"/>
          <ac:spMkLst>
            <pc:docMk/>
            <pc:sldMk cId="1842236091" sldId="258"/>
            <ac:spMk id="176" creationId="{1A65EF70-CBDE-6109-6E81-03042AE42E54}"/>
          </ac:spMkLst>
        </pc:spChg>
        <pc:spChg chg="add del mod">
          <ac:chgData name="Wei Xiong Shi" userId="505b2a21d9ecc95e" providerId="LiveId" clId="{9F81AFB3-40BD-470A-8556-42141F4568E3}" dt="2023-10-01T11:34:57.795" v="1419" actId="478"/>
          <ac:spMkLst>
            <pc:docMk/>
            <pc:sldMk cId="1842236091" sldId="258"/>
            <ac:spMk id="177" creationId="{3C2B7BC4-5009-06B4-DE58-14A66F4A9A1E}"/>
          </ac:spMkLst>
        </pc:spChg>
        <pc:grpChg chg="add mod">
          <ac:chgData name="Wei Xiong Shi" userId="505b2a21d9ecc95e" providerId="LiveId" clId="{9F81AFB3-40BD-470A-8556-42141F4568E3}" dt="2023-09-30T09:24:17.986" v="659" actId="164"/>
          <ac:grpSpMkLst>
            <pc:docMk/>
            <pc:sldMk cId="1842236091" sldId="258"/>
            <ac:grpSpMk id="56" creationId="{D88C69F5-1B31-EF0C-7E07-09D1CA0A78BA}"/>
          </ac:grpSpMkLst>
        </pc:grpChg>
        <pc:grpChg chg="add mod">
          <ac:chgData name="Wei Xiong Shi" userId="505b2a21d9ecc95e" providerId="LiveId" clId="{9F81AFB3-40BD-470A-8556-42141F4568E3}" dt="2023-09-30T09:24:17.986" v="659" actId="164"/>
          <ac:grpSpMkLst>
            <pc:docMk/>
            <pc:sldMk cId="1842236091" sldId="258"/>
            <ac:grpSpMk id="60" creationId="{3F09CB1A-D48B-267A-ADD0-FAE97ED37775}"/>
          </ac:grpSpMkLst>
        </pc:grpChg>
        <pc:grpChg chg="add mod">
          <ac:chgData name="Wei Xiong Shi" userId="505b2a21d9ecc95e" providerId="LiveId" clId="{9F81AFB3-40BD-470A-8556-42141F4568E3}" dt="2023-09-30T09:24:33.919" v="660" actId="164"/>
          <ac:grpSpMkLst>
            <pc:docMk/>
            <pc:sldMk cId="1842236091" sldId="258"/>
            <ac:grpSpMk id="69" creationId="{3B436F9A-82C5-33A3-19FD-4651C4870165}"/>
          </ac:grpSpMkLst>
        </pc:grpChg>
        <pc:grpChg chg="add mod">
          <ac:chgData name="Wei Xiong Shi" userId="505b2a21d9ecc95e" providerId="LiveId" clId="{9F81AFB3-40BD-470A-8556-42141F4568E3}" dt="2023-09-30T09:24:33.919" v="660" actId="164"/>
          <ac:grpSpMkLst>
            <pc:docMk/>
            <pc:sldMk cId="1842236091" sldId="258"/>
            <ac:grpSpMk id="78" creationId="{9B046F23-4CAF-7E94-F3BE-5BFE825FD738}"/>
          </ac:grpSpMkLst>
        </pc:grpChg>
        <pc:grpChg chg="add del mod">
          <ac:chgData name="Wei Xiong Shi" userId="505b2a21d9ecc95e" providerId="LiveId" clId="{9F81AFB3-40BD-470A-8556-42141F4568E3}" dt="2023-10-02T06:17:42.425" v="4928" actId="478"/>
          <ac:grpSpMkLst>
            <pc:docMk/>
            <pc:sldMk cId="1842236091" sldId="258"/>
            <ac:grpSpMk id="87" creationId="{C7EFABA3-1E9F-24E1-EDB9-172A466391DC}"/>
          </ac:grpSpMkLst>
        </pc:grpChg>
        <pc:grpChg chg="add del mod">
          <ac:chgData name="Wei Xiong Shi" userId="505b2a21d9ecc95e" providerId="LiveId" clId="{9F81AFB3-40BD-470A-8556-42141F4568E3}" dt="2023-10-02T06:17:44.034" v="4929" actId="478"/>
          <ac:grpSpMkLst>
            <pc:docMk/>
            <pc:sldMk cId="1842236091" sldId="258"/>
            <ac:grpSpMk id="88" creationId="{0BAFD3E8-2DC4-86DD-6837-058196F917E0}"/>
          </ac:grpSpMkLst>
        </pc:grpChg>
        <pc:grpChg chg="add del mod">
          <ac:chgData name="Wei Xiong Shi" userId="505b2a21d9ecc95e" providerId="LiveId" clId="{9F81AFB3-40BD-470A-8556-42141F4568E3}" dt="2023-09-30T11:37:22.814" v="819"/>
          <ac:grpSpMkLst>
            <pc:docMk/>
            <pc:sldMk cId="1842236091" sldId="258"/>
            <ac:grpSpMk id="92" creationId="{6D572C0E-5D41-F36C-AD66-DD585D78947E}"/>
          </ac:grpSpMkLst>
        </pc:grpChg>
        <pc:grpChg chg="add del mod topLvl">
          <ac:chgData name="Wei Xiong Shi" userId="505b2a21d9ecc95e" providerId="LiveId" clId="{9F81AFB3-40BD-470A-8556-42141F4568E3}" dt="2023-09-30T11:51:31.316" v="973" actId="21"/>
          <ac:grpSpMkLst>
            <pc:docMk/>
            <pc:sldMk cId="1842236091" sldId="258"/>
            <ac:grpSpMk id="102" creationId="{A1AE05B5-20C4-609C-5005-F182A9CB44C7}"/>
          </ac:grpSpMkLst>
        </pc:grpChg>
        <pc:grpChg chg="add del mod">
          <ac:chgData name="Wei Xiong Shi" userId="505b2a21d9ecc95e" providerId="LiveId" clId="{9F81AFB3-40BD-470A-8556-42141F4568E3}" dt="2023-09-30T11:51:31.316" v="973" actId="21"/>
          <ac:grpSpMkLst>
            <pc:docMk/>
            <pc:sldMk cId="1842236091" sldId="258"/>
            <ac:grpSpMk id="103" creationId="{9D16DF68-5FC8-B78D-390F-CE3A1604E07F}"/>
          </ac:grpSpMkLst>
        </pc:grpChg>
        <pc:grpChg chg="add del mod">
          <ac:chgData name="Wei Xiong Shi" userId="505b2a21d9ecc95e" providerId="LiveId" clId="{9F81AFB3-40BD-470A-8556-42141F4568E3}" dt="2023-09-30T11:51:31.316" v="973" actId="21"/>
          <ac:grpSpMkLst>
            <pc:docMk/>
            <pc:sldMk cId="1842236091" sldId="258"/>
            <ac:grpSpMk id="104" creationId="{EBAAD03B-DCAF-11A7-33C3-2C21F7D3C6C5}"/>
          </ac:grpSpMkLst>
        </pc:grpChg>
        <pc:grpChg chg="add del mod">
          <ac:chgData name="Wei Xiong Shi" userId="505b2a21d9ecc95e" providerId="LiveId" clId="{9F81AFB3-40BD-470A-8556-42141F4568E3}" dt="2023-09-30T11:41:36.140" v="855"/>
          <ac:grpSpMkLst>
            <pc:docMk/>
            <pc:sldMk cId="1842236091" sldId="258"/>
            <ac:grpSpMk id="121" creationId="{B7F5D528-BFBE-C614-E7D4-D738E27AD490}"/>
          </ac:grpSpMkLst>
        </pc:grpChg>
        <pc:grpChg chg="mod">
          <ac:chgData name="Wei Xiong Shi" userId="505b2a21d9ecc95e" providerId="LiveId" clId="{9F81AFB3-40BD-470A-8556-42141F4568E3}" dt="2023-09-30T11:39:44.537" v="842"/>
          <ac:grpSpMkLst>
            <pc:docMk/>
            <pc:sldMk cId="1842236091" sldId="258"/>
            <ac:grpSpMk id="122" creationId="{AAEA3B2C-7D25-8918-19B7-16790A14309B}"/>
          </ac:grpSpMkLst>
        </pc:grpChg>
        <pc:grpChg chg="mod">
          <ac:chgData name="Wei Xiong Shi" userId="505b2a21d9ecc95e" providerId="LiveId" clId="{9F81AFB3-40BD-470A-8556-42141F4568E3}" dt="2023-09-30T11:39:44.537" v="842"/>
          <ac:grpSpMkLst>
            <pc:docMk/>
            <pc:sldMk cId="1842236091" sldId="258"/>
            <ac:grpSpMk id="123" creationId="{0BE0865B-8D72-BF8F-EF70-D91DEAEFD201}"/>
          </ac:grpSpMkLst>
        </pc:grpChg>
        <pc:grpChg chg="add del mod">
          <ac:chgData name="Wei Xiong Shi" userId="505b2a21d9ecc95e" providerId="LiveId" clId="{9F81AFB3-40BD-470A-8556-42141F4568E3}" dt="2023-09-30T11:41:32.701" v="849"/>
          <ac:grpSpMkLst>
            <pc:docMk/>
            <pc:sldMk cId="1842236091" sldId="258"/>
            <ac:grpSpMk id="137" creationId="{248AE29E-A517-4472-51AB-988B16A2D796}"/>
          </ac:grpSpMkLst>
        </pc:grpChg>
        <pc:grpChg chg="mod">
          <ac:chgData name="Wei Xiong Shi" userId="505b2a21d9ecc95e" providerId="LiveId" clId="{9F81AFB3-40BD-470A-8556-42141F4568E3}" dt="2023-09-30T11:41:30.810" v="848"/>
          <ac:grpSpMkLst>
            <pc:docMk/>
            <pc:sldMk cId="1842236091" sldId="258"/>
            <ac:grpSpMk id="138" creationId="{E5F2EDC7-08CE-AD24-631D-76EA9C8A563F}"/>
          </ac:grpSpMkLst>
        </pc:grpChg>
        <pc:grpChg chg="mod">
          <ac:chgData name="Wei Xiong Shi" userId="505b2a21d9ecc95e" providerId="LiveId" clId="{9F81AFB3-40BD-470A-8556-42141F4568E3}" dt="2023-09-30T11:41:30.810" v="848"/>
          <ac:grpSpMkLst>
            <pc:docMk/>
            <pc:sldMk cId="1842236091" sldId="258"/>
            <ac:grpSpMk id="139" creationId="{46A610B2-1D3E-F809-2402-87D3A03A9965}"/>
          </ac:grpSpMkLst>
        </pc:grpChg>
        <pc:grpChg chg="add del mod topLvl">
          <ac:chgData name="Wei Xiong Shi" userId="505b2a21d9ecc95e" providerId="LiveId" clId="{9F81AFB3-40BD-470A-8556-42141F4568E3}" dt="2023-09-30T11:51:31.316" v="973" actId="21"/>
          <ac:grpSpMkLst>
            <pc:docMk/>
            <pc:sldMk cId="1842236091" sldId="258"/>
            <ac:grpSpMk id="156" creationId="{EA62C3A1-A14A-DF21-B779-EC4960FE88EF}"/>
          </ac:grpSpMkLst>
        </pc:grpChg>
        <pc:grpChg chg="add del mod">
          <ac:chgData name="Wei Xiong Shi" userId="505b2a21d9ecc95e" providerId="LiveId" clId="{9F81AFB3-40BD-470A-8556-42141F4568E3}" dt="2023-09-30T11:51:31.316" v="973" actId="21"/>
          <ac:grpSpMkLst>
            <pc:docMk/>
            <pc:sldMk cId="1842236091" sldId="258"/>
            <ac:grpSpMk id="157" creationId="{8193F792-99B4-AD55-E3DA-A178A0B678F2}"/>
          </ac:grpSpMkLst>
        </pc:grpChg>
        <pc:grpChg chg="add del mod topLvl">
          <ac:chgData name="Wei Xiong Shi" userId="505b2a21d9ecc95e" providerId="LiveId" clId="{9F81AFB3-40BD-470A-8556-42141F4568E3}" dt="2023-09-30T11:51:31.316" v="973" actId="21"/>
          <ac:grpSpMkLst>
            <pc:docMk/>
            <pc:sldMk cId="1842236091" sldId="258"/>
            <ac:grpSpMk id="158" creationId="{0CBE888A-8521-21FE-7004-BAEE4E30AEA4}"/>
          </ac:grpSpMkLst>
        </pc:grpChg>
        <pc:grpChg chg="add del mod">
          <ac:chgData name="Wei Xiong Shi" userId="505b2a21d9ecc95e" providerId="LiveId" clId="{9F81AFB3-40BD-470A-8556-42141F4568E3}" dt="2023-09-30T11:47:16.117" v="930" actId="165"/>
          <ac:grpSpMkLst>
            <pc:docMk/>
            <pc:sldMk cId="1842236091" sldId="258"/>
            <ac:grpSpMk id="172" creationId="{6E72254F-5A4D-7271-D315-9ED2D18371DF}"/>
          </ac:grpSpMkLst>
        </pc:grpChg>
        <pc:grpChg chg="add del mod">
          <ac:chgData name="Wei Xiong Shi" userId="505b2a21d9ecc95e" providerId="LiveId" clId="{9F81AFB3-40BD-470A-8556-42141F4568E3}" dt="2023-10-02T06:17:38.041" v="4927" actId="478"/>
          <ac:grpSpMkLst>
            <pc:docMk/>
            <pc:sldMk cId="1842236091" sldId="258"/>
            <ac:grpSpMk id="173" creationId="{EB57CA70-13A7-6BF3-22DD-911B22F140CA}"/>
          </ac:grpSpMkLst>
        </pc:grpChg>
        <pc:picChg chg="add del mod">
          <ac:chgData name="Wei Xiong Shi" userId="505b2a21d9ecc95e" providerId="LiveId" clId="{9F81AFB3-40BD-470A-8556-42141F4568E3}" dt="2023-09-30T09:17:11.505" v="524" actId="478"/>
          <ac:picMkLst>
            <pc:docMk/>
            <pc:sldMk cId="1842236091" sldId="258"/>
            <ac:picMk id="2" creationId="{029B42FF-6978-9C3F-F166-DD93BF91E2FA}"/>
          </ac:picMkLst>
        </pc:picChg>
        <pc:picChg chg="add del mod">
          <ac:chgData name="Wei Xiong Shi" userId="505b2a21d9ecc95e" providerId="LiveId" clId="{9F81AFB3-40BD-470A-8556-42141F4568E3}" dt="2023-10-02T06:19:52.109" v="4990" actId="478"/>
          <ac:picMkLst>
            <pc:docMk/>
            <pc:sldMk cId="1842236091" sldId="258"/>
            <ac:picMk id="3" creationId="{B4D48DF6-3291-7843-D336-C67F4392AF54}"/>
          </ac:picMkLst>
        </pc:picChg>
        <pc:picChg chg="add mod ord">
          <ac:chgData name="Wei Xiong Shi" userId="505b2a21d9ecc95e" providerId="LiveId" clId="{9F81AFB3-40BD-470A-8556-42141F4568E3}" dt="2023-09-30T09:23:33.465" v="658" actId="207"/>
          <ac:picMkLst>
            <pc:docMk/>
            <pc:sldMk cId="1842236091" sldId="258"/>
            <ac:picMk id="4" creationId="{2FC3E579-BFC0-81A6-C134-2D4033365EE6}"/>
          </ac:picMkLst>
        </pc:picChg>
        <pc:picChg chg="add mod ord">
          <ac:chgData name="Wei Xiong Shi" userId="505b2a21d9ecc95e" providerId="LiveId" clId="{9F81AFB3-40BD-470A-8556-42141F4568E3}" dt="2023-09-30T09:23:33.465" v="658" actId="207"/>
          <ac:picMkLst>
            <pc:docMk/>
            <pc:sldMk cId="1842236091" sldId="258"/>
            <ac:picMk id="5" creationId="{7F985975-933F-4F18-0BE5-EA8FF6B45193}"/>
          </ac:picMkLst>
        </pc:picChg>
        <pc:picChg chg="add del mod">
          <ac:chgData name="Wei Xiong Shi" userId="505b2a21d9ecc95e" providerId="LiveId" clId="{9F81AFB3-40BD-470A-8556-42141F4568E3}" dt="2023-09-30T09:19:11.698" v="554"/>
          <ac:picMkLst>
            <pc:docMk/>
            <pc:sldMk cId="1842236091" sldId="258"/>
            <ac:picMk id="6" creationId="{E132F41F-9827-45EB-D42D-EE41007C36E3}"/>
          </ac:picMkLst>
        </pc:picChg>
        <pc:picChg chg="add del">
          <ac:chgData name="Wei Xiong Shi" userId="505b2a21d9ecc95e" providerId="LiveId" clId="{9F81AFB3-40BD-470A-8556-42141F4568E3}" dt="2023-10-02T06:19:03.409" v="4940" actId="478"/>
          <ac:picMkLst>
            <pc:docMk/>
            <pc:sldMk cId="1842236091" sldId="258"/>
            <ac:picMk id="7" creationId="{A099AAD7-4097-27DC-3EEF-405F0652AA3F}"/>
          </ac:picMkLst>
        </pc:picChg>
        <pc:picChg chg="add del mod">
          <ac:chgData name="Wei Xiong Shi" userId="505b2a21d9ecc95e" providerId="LiveId" clId="{9F81AFB3-40BD-470A-8556-42141F4568E3}" dt="2023-09-30T09:19:11.698" v="554"/>
          <ac:picMkLst>
            <pc:docMk/>
            <pc:sldMk cId="1842236091" sldId="258"/>
            <ac:picMk id="7" creationId="{B49C27D2-825C-009E-CA36-A5D2F5289320}"/>
          </ac:picMkLst>
        </pc:picChg>
        <pc:picChg chg="add mod ord">
          <ac:chgData name="Wei Xiong Shi" userId="505b2a21d9ecc95e" providerId="LiveId" clId="{9F81AFB3-40BD-470A-8556-42141F4568E3}" dt="2023-10-02T06:20:03.863" v="4993" actId="167"/>
          <ac:picMkLst>
            <pc:docMk/>
            <pc:sldMk cId="1842236091" sldId="258"/>
            <ac:picMk id="8" creationId="{887BDF5C-1409-6579-4C35-67216FB27828}"/>
          </ac:picMkLst>
        </pc:picChg>
        <pc:picChg chg="add del mod">
          <ac:chgData name="Wei Xiong Shi" userId="505b2a21d9ecc95e" providerId="LiveId" clId="{9F81AFB3-40BD-470A-8556-42141F4568E3}" dt="2023-09-30T09:19:11.534" v="553"/>
          <ac:picMkLst>
            <pc:docMk/>
            <pc:sldMk cId="1842236091" sldId="258"/>
            <ac:picMk id="8" creationId="{C7442504-BDE7-FD04-5D03-ED3D670E0959}"/>
          </ac:picMkLst>
        </pc:picChg>
        <pc:picChg chg="add del mod">
          <ac:chgData name="Wei Xiong Shi" userId="505b2a21d9ecc95e" providerId="LiveId" clId="{9F81AFB3-40BD-470A-8556-42141F4568E3}" dt="2023-09-30T09:19:11.534" v="553"/>
          <ac:picMkLst>
            <pc:docMk/>
            <pc:sldMk cId="1842236091" sldId="258"/>
            <ac:picMk id="9" creationId="{491A61C7-C6EC-6FEA-E23F-824D05E3FB29}"/>
          </ac:picMkLst>
        </pc:picChg>
        <pc:picChg chg="add mod ord">
          <ac:chgData name="Wei Xiong Shi" userId="505b2a21d9ecc95e" providerId="LiveId" clId="{9F81AFB3-40BD-470A-8556-42141F4568E3}" dt="2023-10-02T06:54:47.259" v="5136" actId="1076"/>
          <ac:picMkLst>
            <pc:docMk/>
            <pc:sldMk cId="1842236091" sldId="258"/>
            <ac:picMk id="9" creationId="{77ADA4FE-3397-0B66-0003-3B1B5AA0FEF8}"/>
          </ac:picMkLst>
        </pc:picChg>
        <pc:picChg chg="add del mod">
          <ac:chgData name="Wei Xiong Shi" userId="505b2a21d9ecc95e" providerId="LiveId" clId="{9F81AFB3-40BD-470A-8556-42141F4568E3}" dt="2023-09-30T09:19:11.451" v="552"/>
          <ac:picMkLst>
            <pc:docMk/>
            <pc:sldMk cId="1842236091" sldId="258"/>
            <ac:picMk id="10" creationId="{95ECD4F9-7ED6-622A-4EFA-4B09ABE72BE8}"/>
          </ac:picMkLst>
        </pc:picChg>
        <pc:picChg chg="add del mod">
          <ac:chgData name="Wei Xiong Shi" userId="505b2a21d9ecc95e" providerId="LiveId" clId="{9F81AFB3-40BD-470A-8556-42141F4568E3}" dt="2023-09-30T09:19:11.451" v="552"/>
          <ac:picMkLst>
            <pc:docMk/>
            <pc:sldMk cId="1842236091" sldId="258"/>
            <ac:picMk id="11" creationId="{11D65E0C-4AA9-F7AF-EAE3-B3BEA21A3C17}"/>
          </ac:picMkLst>
        </pc:picChg>
        <pc:picChg chg="add del mod">
          <ac:chgData name="Wei Xiong Shi" userId="505b2a21d9ecc95e" providerId="LiveId" clId="{9F81AFB3-40BD-470A-8556-42141F4568E3}" dt="2023-09-30T09:19:11.223" v="551"/>
          <ac:picMkLst>
            <pc:docMk/>
            <pc:sldMk cId="1842236091" sldId="258"/>
            <ac:picMk id="12" creationId="{198F84D0-A970-0C52-E9B0-568CCA79A1D2}"/>
          </ac:picMkLst>
        </pc:picChg>
        <pc:picChg chg="add mod">
          <ac:chgData name="Wei Xiong Shi" userId="505b2a21d9ecc95e" providerId="LiveId" clId="{9F81AFB3-40BD-470A-8556-42141F4568E3}" dt="2023-10-02T07:12:35.188" v="5313"/>
          <ac:picMkLst>
            <pc:docMk/>
            <pc:sldMk cId="1842236091" sldId="258"/>
            <ac:picMk id="13" creationId="{681AEC6F-7AC1-3ED8-47C0-8B00AB7B8110}"/>
          </ac:picMkLst>
        </pc:picChg>
        <pc:picChg chg="add del mod">
          <ac:chgData name="Wei Xiong Shi" userId="505b2a21d9ecc95e" providerId="LiveId" clId="{9F81AFB3-40BD-470A-8556-42141F4568E3}" dt="2023-09-30T09:19:11.223" v="551"/>
          <ac:picMkLst>
            <pc:docMk/>
            <pc:sldMk cId="1842236091" sldId="258"/>
            <ac:picMk id="13" creationId="{F32539A3-14F3-5C91-B0B2-7A945326488C}"/>
          </ac:picMkLst>
        </pc:picChg>
        <pc:picChg chg="add del mod">
          <ac:chgData name="Wei Xiong Shi" userId="505b2a21d9ecc95e" providerId="LiveId" clId="{9F81AFB3-40BD-470A-8556-42141F4568E3}" dt="2023-09-30T09:19:11.080" v="550"/>
          <ac:picMkLst>
            <pc:docMk/>
            <pc:sldMk cId="1842236091" sldId="258"/>
            <ac:picMk id="14" creationId="{422B913A-C4D2-A2A0-5647-D54721D757AF}"/>
          </ac:picMkLst>
        </pc:picChg>
        <pc:picChg chg="add del mod">
          <ac:chgData name="Wei Xiong Shi" userId="505b2a21d9ecc95e" providerId="LiveId" clId="{9F81AFB3-40BD-470A-8556-42141F4568E3}" dt="2023-09-30T09:19:11.080" v="550"/>
          <ac:picMkLst>
            <pc:docMk/>
            <pc:sldMk cId="1842236091" sldId="258"/>
            <ac:picMk id="15" creationId="{D27B53AD-9046-522B-1FC8-191C06CCE783}"/>
          </ac:picMkLst>
        </pc:picChg>
        <pc:picChg chg="add del mod">
          <ac:chgData name="Wei Xiong Shi" userId="505b2a21d9ecc95e" providerId="LiveId" clId="{9F81AFB3-40BD-470A-8556-42141F4568E3}" dt="2023-09-30T09:19:10.793" v="549"/>
          <ac:picMkLst>
            <pc:docMk/>
            <pc:sldMk cId="1842236091" sldId="258"/>
            <ac:picMk id="16" creationId="{24F03BED-0655-319D-9CFD-28D1A8E28EBA}"/>
          </ac:picMkLst>
        </pc:picChg>
        <pc:picChg chg="add del mod">
          <ac:chgData name="Wei Xiong Shi" userId="505b2a21d9ecc95e" providerId="LiveId" clId="{9F81AFB3-40BD-470A-8556-42141F4568E3}" dt="2023-09-30T09:19:10.793" v="549"/>
          <ac:picMkLst>
            <pc:docMk/>
            <pc:sldMk cId="1842236091" sldId="258"/>
            <ac:picMk id="17" creationId="{07624B63-E510-D503-CCA7-C15087FC6429}"/>
          </ac:picMkLst>
        </pc:picChg>
        <pc:picChg chg="add del mod">
          <ac:chgData name="Wei Xiong Shi" userId="505b2a21d9ecc95e" providerId="LiveId" clId="{9F81AFB3-40BD-470A-8556-42141F4568E3}" dt="2023-09-30T09:20:27.178" v="572"/>
          <ac:picMkLst>
            <pc:docMk/>
            <pc:sldMk cId="1842236091" sldId="258"/>
            <ac:picMk id="18" creationId="{2A2D60BC-5E57-BA15-C625-3C9A0036F3D3}"/>
          </ac:picMkLst>
        </pc:picChg>
        <pc:picChg chg="add del mod">
          <ac:chgData name="Wei Xiong Shi" userId="505b2a21d9ecc95e" providerId="LiveId" clId="{9F81AFB3-40BD-470A-8556-42141F4568E3}" dt="2023-09-30T09:20:27.178" v="572"/>
          <ac:picMkLst>
            <pc:docMk/>
            <pc:sldMk cId="1842236091" sldId="258"/>
            <ac:picMk id="19" creationId="{1C507EF9-1AD8-CC59-D12E-B6BB6342F93E}"/>
          </ac:picMkLst>
        </pc:picChg>
        <pc:picChg chg="add del mod ord">
          <ac:chgData name="Wei Xiong Shi" userId="505b2a21d9ecc95e" providerId="LiveId" clId="{9F81AFB3-40BD-470A-8556-42141F4568E3}" dt="2023-09-30T09:20:26.610" v="571"/>
          <ac:picMkLst>
            <pc:docMk/>
            <pc:sldMk cId="1842236091" sldId="258"/>
            <ac:picMk id="20" creationId="{4B5E59D7-4D4E-DF70-AFE1-DFB321AF037D}"/>
          </ac:picMkLst>
        </pc:picChg>
        <pc:picChg chg="add del mod ord">
          <ac:chgData name="Wei Xiong Shi" userId="505b2a21d9ecc95e" providerId="LiveId" clId="{9F81AFB3-40BD-470A-8556-42141F4568E3}" dt="2023-09-30T09:20:26.610" v="571"/>
          <ac:picMkLst>
            <pc:docMk/>
            <pc:sldMk cId="1842236091" sldId="258"/>
            <ac:picMk id="21" creationId="{922993EE-C7CD-B5D3-ADAB-C832F591C865}"/>
          </ac:picMkLst>
        </pc:picChg>
        <pc:picChg chg="add del mod">
          <ac:chgData name="Wei Xiong Shi" userId="505b2a21d9ecc95e" providerId="LiveId" clId="{9F81AFB3-40BD-470A-8556-42141F4568E3}" dt="2023-09-30T09:19:44.028" v="562"/>
          <ac:picMkLst>
            <pc:docMk/>
            <pc:sldMk cId="1842236091" sldId="258"/>
            <ac:picMk id="22" creationId="{85956CC2-F951-327A-2D18-7EFA29EEE03B}"/>
          </ac:picMkLst>
        </pc:picChg>
        <pc:picChg chg="add del mod">
          <ac:chgData name="Wei Xiong Shi" userId="505b2a21d9ecc95e" providerId="LiveId" clId="{9F81AFB3-40BD-470A-8556-42141F4568E3}" dt="2023-09-30T09:19:44.028" v="562"/>
          <ac:picMkLst>
            <pc:docMk/>
            <pc:sldMk cId="1842236091" sldId="258"/>
            <ac:picMk id="23" creationId="{0E25501C-B731-5120-200B-010A2A058579}"/>
          </ac:picMkLst>
        </pc:picChg>
        <pc:picChg chg="add del mod">
          <ac:chgData name="Wei Xiong Shi" userId="505b2a21d9ecc95e" providerId="LiveId" clId="{9F81AFB3-40BD-470A-8556-42141F4568E3}" dt="2023-09-30T09:19:38.862" v="561"/>
          <ac:picMkLst>
            <pc:docMk/>
            <pc:sldMk cId="1842236091" sldId="258"/>
            <ac:picMk id="24" creationId="{BBAA8E67-EC9B-6FBE-F233-B44D3C45D64A}"/>
          </ac:picMkLst>
        </pc:picChg>
        <pc:picChg chg="add del mod">
          <ac:chgData name="Wei Xiong Shi" userId="505b2a21d9ecc95e" providerId="LiveId" clId="{9F81AFB3-40BD-470A-8556-42141F4568E3}" dt="2023-09-30T09:19:38.862" v="561"/>
          <ac:picMkLst>
            <pc:docMk/>
            <pc:sldMk cId="1842236091" sldId="258"/>
            <ac:picMk id="25" creationId="{17986D3B-FCC7-F4DB-EA3A-879A78048A34}"/>
          </ac:picMkLst>
        </pc:picChg>
        <pc:picChg chg="add del mod">
          <ac:chgData name="Wei Xiong Shi" userId="505b2a21d9ecc95e" providerId="LiveId" clId="{9F81AFB3-40BD-470A-8556-42141F4568E3}" dt="2023-09-30T09:19:34.337" v="560"/>
          <ac:picMkLst>
            <pc:docMk/>
            <pc:sldMk cId="1842236091" sldId="258"/>
            <ac:picMk id="26" creationId="{A97ABDC2-501E-2D27-4B57-3FFC83EB66FC}"/>
          </ac:picMkLst>
        </pc:picChg>
        <pc:picChg chg="add del mod">
          <ac:chgData name="Wei Xiong Shi" userId="505b2a21d9ecc95e" providerId="LiveId" clId="{9F81AFB3-40BD-470A-8556-42141F4568E3}" dt="2023-09-30T09:19:34.337" v="560"/>
          <ac:picMkLst>
            <pc:docMk/>
            <pc:sldMk cId="1842236091" sldId="258"/>
            <ac:picMk id="27" creationId="{36EAB0C6-BCE1-0E8D-8FBB-58816EC1AA16}"/>
          </ac:picMkLst>
        </pc:picChg>
        <pc:picChg chg="add mod">
          <ac:chgData name="Wei Xiong Shi" userId="505b2a21d9ecc95e" providerId="LiveId" clId="{9F81AFB3-40BD-470A-8556-42141F4568E3}" dt="2023-09-30T09:23:33.465" v="658" actId="207"/>
          <ac:picMkLst>
            <pc:docMk/>
            <pc:sldMk cId="1842236091" sldId="258"/>
            <ac:picMk id="31" creationId="{35898120-AAA6-78B6-C79C-ED9633599A16}"/>
          </ac:picMkLst>
        </pc:picChg>
        <pc:picChg chg="add mod">
          <ac:chgData name="Wei Xiong Shi" userId="505b2a21d9ecc95e" providerId="LiveId" clId="{9F81AFB3-40BD-470A-8556-42141F4568E3}" dt="2023-09-30T09:23:33.465" v="658" actId="207"/>
          <ac:picMkLst>
            <pc:docMk/>
            <pc:sldMk cId="1842236091" sldId="258"/>
            <ac:picMk id="33" creationId="{8C84B76D-9D3E-0419-4170-90A7F173C05E}"/>
          </ac:picMkLst>
        </pc:picChg>
        <pc:picChg chg="add mod">
          <ac:chgData name="Wei Xiong Shi" userId="505b2a21d9ecc95e" providerId="LiveId" clId="{9F81AFB3-40BD-470A-8556-42141F4568E3}" dt="2023-09-30T09:23:33.465" v="658" actId="207"/>
          <ac:picMkLst>
            <pc:docMk/>
            <pc:sldMk cId="1842236091" sldId="258"/>
            <ac:picMk id="35" creationId="{88F062A8-8A8E-E95D-EC8C-50CC11EF9994}"/>
          </ac:picMkLst>
        </pc:picChg>
        <pc:picChg chg="add mod">
          <ac:chgData name="Wei Xiong Shi" userId="505b2a21d9ecc95e" providerId="LiveId" clId="{9F81AFB3-40BD-470A-8556-42141F4568E3}" dt="2023-09-30T09:23:33.465" v="658" actId="207"/>
          <ac:picMkLst>
            <pc:docMk/>
            <pc:sldMk cId="1842236091" sldId="258"/>
            <ac:picMk id="37" creationId="{DA8C7CCD-F994-7882-37AE-CEA644219082}"/>
          </ac:picMkLst>
        </pc:picChg>
        <pc:picChg chg="add mod">
          <ac:chgData name="Wei Xiong Shi" userId="505b2a21d9ecc95e" providerId="LiveId" clId="{9F81AFB3-40BD-470A-8556-42141F4568E3}" dt="2023-09-30T09:23:33.465" v="658" actId="207"/>
          <ac:picMkLst>
            <pc:docMk/>
            <pc:sldMk cId="1842236091" sldId="258"/>
            <ac:picMk id="39" creationId="{977E3395-7CCC-297D-5DE9-F6B4214921BB}"/>
          </ac:picMkLst>
        </pc:picChg>
        <pc:picChg chg="add mod">
          <ac:chgData name="Wei Xiong Shi" userId="505b2a21d9ecc95e" providerId="LiveId" clId="{9F81AFB3-40BD-470A-8556-42141F4568E3}" dt="2023-09-30T09:23:33.465" v="658" actId="207"/>
          <ac:picMkLst>
            <pc:docMk/>
            <pc:sldMk cId="1842236091" sldId="258"/>
            <ac:picMk id="40" creationId="{D9E6CFBB-92D9-BC5A-59E0-2D176D69CC21}"/>
          </ac:picMkLst>
        </pc:picChg>
        <pc:picChg chg="add del mod">
          <ac:chgData name="Wei Xiong Shi" userId="505b2a21d9ecc95e" providerId="LiveId" clId="{9F81AFB3-40BD-470A-8556-42141F4568E3}" dt="2023-09-30T09:21:13.604" v="583" actId="478"/>
          <ac:picMkLst>
            <pc:docMk/>
            <pc:sldMk cId="1842236091" sldId="258"/>
            <ac:picMk id="41" creationId="{3E34F158-4161-D795-93F8-4C0E877691D2}"/>
          </ac:picMkLst>
        </pc:picChg>
        <pc:picChg chg="add del mod">
          <ac:chgData name="Wei Xiong Shi" userId="505b2a21d9ecc95e" providerId="LiveId" clId="{9F81AFB3-40BD-470A-8556-42141F4568E3}" dt="2023-09-30T09:21:13.604" v="583" actId="478"/>
          <ac:picMkLst>
            <pc:docMk/>
            <pc:sldMk cId="1842236091" sldId="258"/>
            <ac:picMk id="42" creationId="{2818830F-FAE2-713C-6010-503ECF7CBB77}"/>
          </ac:picMkLst>
        </pc:picChg>
        <pc:picChg chg="add del mod">
          <ac:chgData name="Wei Xiong Shi" userId="505b2a21d9ecc95e" providerId="LiveId" clId="{9F81AFB3-40BD-470A-8556-42141F4568E3}" dt="2023-09-30T09:21:13.604" v="583" actId="478"/>
          <ac:picMkLst>
            <pc:docMk/>
            <pc:sldMk cId="1842236091" sldId="258"/>
            <ac:picMk id="44" creationId="{ACF78729-6BA4-BCA9-3B80-C2FC49979028}"/>
          </ac:picMkLst>
        </pc:picChg>
        <pc:picChg chg="add del mod">
          <ac:chgData name="Wei Xiong Shi" userId="505b2a21d9ecc95e" providerId="LiveId" clId="{9F81AFB3-40BD-470A-8556-42141F4568E3}" dt="2023-09-30T09:21:13.604" v="583" actId="478"/>
          <ac:picMkLst>
            <pc:docMk/>
            <pc:sldMk cId="1842236091" sldId="258"/>
            <ac:picMk id="46" creationId="{FBE86D1A-F995-4631-95F7-502B3B551EA6}"/>
          </ac:picMkLst>
        </pc:picChg>
        <pc:picChg chg="add del mod">
          <ac:chgData name="Wei Xiong Shi" userId="505b2a21d9ecc95e" providerId="LiveId" clId="{9F81AFB3-40BD-470A-8556-42141F4568E3}" dt="2023-09-30T09:21:13.604" v="583" actId="478"/>
          <ac:picMkLst>
            <pc:docMk/>
            <pc:sldMk cId="1842236091" sldId="258"/>
            <ac:picMk id="48" creationId="{8C8F1D95-B07E-4A39-A8C4-B9C6D8D208E5}"/>
          </ac:picMkLst>
        </pc:picChg>
        <pc:picChg chg="add del mod">
          <ac:chgData name="Wei Xiong Shi" userId="505b2a21d9ecc95e" providerId="LiveId" clId="{9F81AFB3-40BD-470A-8556-42141F4568E3}" dt="2023-09-30T09:21:13.604" v="583" actId="478"/>
          <ac:picMkLst>
            <pc:docMk/>
            <pc:sldMk cId="1842236091" sldId="258"/>
            <ac:picMk id="50" creationId="{806E00F5-A637-E568-E489-0B540A726B7C}"/>
          </ac:picMkLst>
        </pc:picChg>
        <pc:picChg chg="add del mod">
          <ac:chgData name="Wei Xiong Shi" userId="505b2a21d9ecc95e" providerId="LiveId" clId="{9F81AFB3-40BD-470A-8556-42141F4568E3}" dt="2023-09-30T09:21:13.604" v="583" actId="478"/>
          <ac:picMkLst>
            <pc:docMk/>
            <pc:sldMk cId="1842236091" sldId="258"/>
            <ac:picMk id="52" creationId="{8B056909-9D32-9D48-C359-81C6F428F3F4}"/>
          </ac:picMkLst>
        </pc:picChg>
        <pc:picChg chg="add del mod">
          <ac:chgData name="Wei Xiong Shi" userId="505b2a21d9ecc95e" providerId="LiveId" clId="{9F81AFB3-40BD-470A-8556-42141F4568E3}" dt="2023-09-30T09:21:13.604" v="583" actId="478"/>
          <ac:picMkLst>
            <pc:docMk/>
            <pc:sldMk cId="1842236091" sldId="258"/>
            <ac:picMk id="54" creationId="{24F1003A-DBC9-E1A0-AEB8-54750D98AE80}"/>
          </ac:picMkLst>
        </pc:picChg>
        <pc:picChg chg="mod">
          <ac:chgData name="Wei Xiong Shi" userId="505b2a21d9ecc95e" providerId="LiveId" clId="{9F81AFB3-40BD-470A-8556-42141F4568E3}" dt="2023-09-30T09:23:23.294" v="614" actId="207"/>
          <ac:picMkLst>
            <pc:docMk/>
            <pc:sldMk cId="1842236091" sldId="258"/>
            <ac:picMk id="61" creationId="{B79B7AA4-B7DC-0F44-EC65-CC26DB7C1E86}"/>
          </ac:picMkLst>
        </pc:picChg>
        <pc:picChg chg="mod">
          <ac:chgData name="Wei Xiong Shi" userId="505b2a21d9ecc95e" providerId="LiveId" clId="{9F81AFB3-40BD-470A-8556-42141F4568E3}" dt="2023-09-30T09:23:23.294" v="614" actId="207"/>
          <ac:picMkLst>
            <pc:docMk/>
            <pc:sldMk cId="1842236091" sldId="258"/>
            <ac:picMk id="62" creationId="{59DA86D8-DDBA-F685-261D-E3F3C0AAA2C8}"/>
          </ac:picMkLst>
        </pc:picChg>
        <pc:picChg chg="mod">
          <ac:chgData name="Wei Xiong Shi" userId="505b2a21d9ecc95e" providerId="LiveId" clId="{9F81AFB3-40BD-470A-8556-42141F4568E3}" dt="2023-09-30T09:23:23.294" v="614" actId="207"/>
          <ac:picMkLst>
            <pc:docMk/>
            <pc:sldMk cId="1842236091" sldId="258"/>
            <ac:picMk id="63" creationId="{A831E404-A556-C758-CE62-372B2ECD1AF9}"/>
          </ac:picMkLst>
        </pc:picChg>
        <pc:picChg chg="mod">
          <ac:chgData name="Wei Xiong Shi" userId="505b2a21d9ecc95e" providerId="LiveId" clId="{9F81AFB3-40BD-470A-8556-42141F4568E3}" dt="2023-09-30T09:23:23.294" v="614" actId="207"/>
          <ac:picMkLst>
            <pc:docMk/>
            <pc:sldMk cId="1842236091" sldId="258"/>
            <ac:picMk id="64" creationId="{DE8F8033-422B-D181-4043-CAC4FB85080B}"/>
          </ac:picMkLst>
        </pc:picChg>
        <pc:picChg chg="mod">
          <ac:chgData name="Wei Xiong Shi" userId="505b2a21d9ecc95e" providerId="LiveId" clId="{9F81AFB3-40BD-470A-8556-42141F4568E3}" dt="2023-09-30T09:23:23.294" v="614" actId="207"/>
          <ac:picMkLst>
            <pc:docMk/>
            <pc:sldMk cId="1842236091" sldId="258"/>
            <ac:picMk id="65" creationId="{EB6268C9-6DEE-F001-805A-635A34B61B0D}"/>
          </ac:picMkLst>
        </pc:picChg>
        <pc:picChg chg="del mod">
          <ac:chgData name="Wei Xiong Shi" userId="505b2a21d9ecc95e" providerId="LiveId" clId="{9F81AFB3-40BD-470A-8556-42141F4568E3}" dt="2023-09-30T11:42:01.810" v="871" actId="21"/>
          <ac:picMkLst>
            <pc:docMk/>
            <pc:sldMk cId="1842236091" sldId="258"/>
            <ac:picMk id="66" creationId="{D38954E3-0F63-5F58-14C7-ACA892B27D84}"/>
          </ac:picMkLst>
        </pc:picChg>
        <pc:picChg chg="del mod">
          <ac:chgData name="Wei Xiong Shi" userId="505b2a21d9ecc95e" providerId="LiveId" clId="{9F81AFB3-40BD-470A-8556-42141F4568E3}" dt="2023-09-30T11:42:04.310" v="872" actId="21"/>
          <ac:picMkLst>
            <pc:docMk/>
            <pc:sldMk cId="1842236091" sldId="258"/>
            <ac:picMk id="67" creationId="{A202494E-BC1E-6C68-5431-80C01B624825}"/>
          </ac:picMkLst>
        </pc:picChg>
        <pc:picChg chg="del mod">
          <ac:chgData name="Wei Xiong Shi" userId="505b2a21d9ecc95e" providerId="LiveId" clId="{9F81AFB3-40BD-470A-8556-42141F4568E3}" dt="2023-09-30T11:42:06.800" v="873" actId="21"/>
          <ac:picMkLst>
            <pc:docMk/>
            <pc:sldMk cId="1842236091" sldId="258"/>
            <ac:picMk id="68" creationId="{762475A8-3DA2-8D76-B8C2-BE1F911758D1}"/>
          </ac:picMkLst>
        </pc:picChg>
        <pc:picChg chg="mod">
          <ac:chgData name="Wei Xiong Shi" userId="505b2a21d9ecc95e" providerId="LiveId" clId="{9F81AFB3-40BD-470A-8556-42141F4568E3}" dt="2023-09-30T09:23:23.294" v="614" actId="207"/>
          <ac:picMkLst>
            <pc:docMk/>
            <pc:sldMk cId="1842236091" sldId="258"/>
            <ac:picMk id="70" creationId="{530414B9-1285-212B-14B2-092654D565B1}"/>
          </ac:picMkLst>
        </pc:picChg>
        <pc:picChg chg="mod">
          <ac:chgData name="Wei Xiong Shi" userId="505b2a21d9ecc95e" providerId="LiveId" clId="{9F81AFB3-40BD-470A-8556-42141F4568E3}" dt="2023-09-30T09:23:23.294" v="614" actId="207"/>
          <ac:picMkLst>
            <pc:docMk/>
            <pc:sldMk cId="1842236091" sldId="258"/>
            <ac:picMk id="71" creationId="{4C49E91B-5CA6-AE79-B099-8A8E62F21548}"/>
          </ac:picMkLst>
        </pc:picChg>
        <pc:picChg chg="mod">
          <ac:chgData name="Wei Xiong Shi" userId="505b2a21d9ecc95e" providerId="LiveId" clId="{9F81AFB3-40BD-470A-8556-42141F4568E3}" dt="2023-09-30T09:23:23.294" v="614" actId="207"/>
          <ac:picMkLst>
            <pc:docMk/>
            <pc:sldMk cId="1842236091" sldId="258"/>
            <ac:picMk id="72" creationId="{1F78AC51-938A-858F-9704-CDDFDD3BAE69}"/>
          </ac:picMkLst>
        </pc:picChg>
        <pc:picChg chg="mod">
          <ac:chgData name="Wei Xiong Shi" userId="505b2a21d9ecc95e" providerId="LiveId" clId="{9F81AFB3-40BD-470A-8556-42141F4568E3}" dt="2023-09-30T09:23:23.294" v="614" actId="207"/>
          <ac:picMkLst>
            <pc:docMk/>
            <pc:sldMk cId="1842236091" sldId="258"/>
            <ac:picMk id="73" creationId="{91047442-A3E8-6A40-9812-1009FE446BA4}"/>
          </ac:picMkLst>
        </pc:picChg>
        <pc:picChg chg="mod">
          <ac:chgData name="Wei Xiong Shi" userId="505b2a21d9ecc95e" providerId="LiveId" clId="{9F81AFB3-40BD-470A-8556-42141F4568E3}" dt="2023-09-30T09:23:23.294" v="614" actId="207"/>
          <ac:picMkLst>
            <pc:docMk/>
            <pc:sldMk cId="1842236091" sldId="258"/>
            <ac:picMk id="74" creationId="{33F261C3-3450-D4FF-1468-755486D4BAFE}"/>
          </ac:picMkLst>
        </pc:picChg>
        <pc:picChg chg="del mod">
          <ac:chgData name="Wei Xiong Shi" userId="505b2a21d9ecc95e" providerId="LiveId" clId="{9F81AFB3-40BD-470A-8556-42141F4568E3}" dt="2023-09-30T11:42:12.080" v="874" actId="21"/>
          <ac:picMkLst>
            <pc:docMk/>
            <pc:sldMk cId="1842236091" sldId="258"/>
            <ac:picMk id="75" creationId="{2FB08A23-6519-C22B-AF2E-6266E7F21698}"/>
          </ac:picMkLst>
        </pc:picChg>
        <pc:picChg chg="del mod">
          <ac:chgData name="Wei Xiong Shi" userId="505b2a21d9ecc95e" providerId="LiveId" clId="{9F81AFB3-40BD-470A-8556-42141F4568E3}" dt="2023-09-30T11:42:15.999" v="876" actId="21"/>
          <ac:picMkLst>
            <pc:docMk/>
            <pc:sldMk cId="1842236091" sldId="258"/>
            <ac:picMk id="76" creationId="{A8AE1CDA-0ADD-DDD7-E9A3-DB13B8DE8DFD}"/>
          </ac:picMkLst>
        </pc:picChg>
        <pc:picChg chg="del mod">
          <ac:chgData name="Wei Xiong Shi" userId="505b2a21d9ecc95e" providerId="LiveId" clId="{9F81AFB3-40BD-470A-8556-42141F4568E3}" dt="2023-09-30T11:42:18.479" v="877" actId="21"/>
          <ac:picMkLst>
            <pc:docMk/>
            <pc:sldMk cId="1842236091" sldId="258"/>
            <ac:picMk id="77" creationId="{D3CB8C7A-D457-D4B7-9971-31BEB4DF679A}"/>
          </ac:picMkLst>
        </pc:picChg>
        <pc:picChg chg="mod">
          <ac:chgData name="Wei Xiong Shi" userId="505b2a21d9ecc95e" providerId="LiveId" clId="{9F81AFB3-40BD-470A-8556-42141F4568E3}" dt="2023-09-30T09:23:23.294" v="614" actId="207"/>
          <ac:picMkLst>
            <pc:docMk/>
            <pc:sldMk cId="1842236091" sldId="258"/>
            <ac:picMk id="79" creationId="{A8D52F91-5E38-20BE-BCB1-FB74F966CB9E}"/>
          </ac:picMkLst>
        </pc:picChg>
        <pc:picChg chg="mod">
          <ac:chgData name="Wei Xiong Shi" userId="505b2a21d9ecc95e" providerId="LiveId" clId="{9F81AFB3-40BD-470A-8556-42141F4568E3}" dt="2023-09-30T09:23:23.294" v="614" actId="207"/>
          <ac:picMkLst>
            <pc:docMk/>
            <pc:sldMk cId="1842236091" sldId="258"/>
            <ac:picMk id="80" creationId="{3D9F556D-DC89-D65F-ADE6-36C629FD3E03}"/>
          </ac:picMkLst>
        </pc:picChg>
        <pc:picChg chg="mod">
          <ac:chgData name="Wei Xiong Shi" userId="505b2a21d9ecc95e" providerId="LiveId" clId="{9F81AFB3-40BD-470A-8556-42141F4568E3}" dt="2023-09-30T09:23:23.294" v="614" actId="207"/>
          <ac:picMkLst>
            <pc:docMk/>
            <pc:sldMk cId="1842236091" sldId="258"/>
            <ac:picMk id="81" creationId="{D639C008-F37D-F974-CDEA-82031B2B360B}"/>
          </ac:picMkLst>
        </pc:picChg>
        <pc:picChg chg="mod">
          <ac:chgData name="Wei Xiong Shi" userId="505b2a21d9ecc95e" providerId="LiveId" clId="{9F81AFB3-40BD-470A-8556-42141F4568E3}" dt="2023-09-30T09:23:23.294" v="614" actId="207"/>
          <ac:picMkLst>
            <pc:docMk/>
            <pc:sldMk cId="1842236091" sldId="258"/>
            <ac:picMk id="82" creationId="{AADF1E37-234F-52B2-62FE-8E71A02BAF53}"/>
          </ac:picMkLst>
        </pc:picChg>
        <pc:picChg chg="mod">
          <ac:chgData name="Wei Xiong Shi" userId="505b2a21d9ecc95e" providerId="LiveId" clId="{9F81AFB3-40BD-470A-8556-42141F4568E3}" dt="2023-09-30T09:23:23.294" v="614" actId="207"/>
          <ac:picMkLst>
            <pc:docMk/>
            <pc:sldMk cId="1842236091" sldId="258"/>
            <ac:picMk id="83" creationId="{7E43CCDF-5112-4601-E29A-3843A1F95029}"/>
          </ac:picMkLst>
        </pc:picChg>
        <pc:picChg chg="mod">
          <ac:chgData name="Wei Xiong Shi" userId="505b2a21d9ecc95e" providerId="LiveId" clId="{9F81AFB3-40BD-470A-8556-42141F4568E3}" dt="2023-09-30T09:23:23.294" v="614" actId="207"/>
          <ac:picMkLst>
            <pc:docMk/>
            <pc:sldMk cId="1842236091" sldId="258"/>
            <ac:picMk id="84" creationId="{6930AFCB-CFC5-F4CA-3BD2-DBA2BECEFA51}"/>
          </ac:picMkLst>
        </pc:picChg>
        <pc:picChg chg="mod">
          <ac:chgData name="Wei Xiong Shi" userId="505b2a21d9ecc95e" providerId="LiveId" clId="{9F81AFB3-40BD-470A-8556-42141F4568E3}" dt="2023-09-30T09:23:23.294" v="614" actId="207"/>
          <ac:picMkLst>
            <pc:docMk/>
            <pc:sldMk cId="1842236091" sldId="258"/>
            <ac:picMk id="85" creationId="{63DC4626-4BFC-D986-E016-45669871ACF5}"/>
          </ac:picMkLst>
        </pc:picChg>
        <pc:picChg chg="mod">
          <ac:chgData name="Wei Xiong Shi" userId="505b2a21d9ecc95e" providerId="LiveId" clId="{9F81AFB3-40BD-470A-8556-42141F4568E3}" dt="2023-09-30T09:23:23.294" v="614" actId="207"/>
          <ac:picMkLst>
            <pc:docMk/>
            <pc:sldMk cId="1842236091" sldId="258"/>
            <ac:picMk id="86" creationId="{B40F6A77-F576-E539-DD52-AD3A6FCEA7F8}"/>
          </ac:picMkLst>
        </pc:picChg>
        <pc:picChg chg="mod">
          <ac:chgData name="Wei Xiong Shi" userId="505b2a21d9ecc95e" providerId="LiveId" clId="{9F81AFB3-40BD-470A-8556-42141F4568E3}" dt="2023-09-30T11:37:20.830" v="818"/>
          <ac:picMkLst>
            <pc:docMk/>
            <pc:sldMk cId="1842236091" sldId="258"/>
            <ac:picMk id="93" creationId="{C2B7BAC1-1751-03FB-1BC1-0EFC54ABE3E8}"/>
          </ac:picMkLst>
        </pc:picChg>
        <pc:picChg chg="mod">
          <ac:chgData name="Wei Xiong Shi" userId="505b2a21d9ecc95e" providerId="LiveId" clId="{9F81AFB3-40BD-470A-8556-42141F4568E3}" dt="2023-09-30T11:37:20.830" v="818"/>
          <ac:picMkLst>
            <pc:docMk/>
            <pc:sldMk cId="1842236091" sldId="258"/>
            <ac:picMk id="94" creationId="{76A3F207-D3E7-D12F-87C8-1BC6EE73CC14}"/>
          </ac:picMkLst>
        </pc:picChg>
        <pc:picChg chg="mod">
          <ac:chgData name="Wei Xiong Shi" userId="505b2a21d9ecc95e" providerId="LiveId" clId="{9F81AFB3-40BD-470A-8556-42141F4568E3}" dt="2023-09-30T11:37:20.830" v="818"/>
          <ac:picMkLst>
            <pc:docMk/>
            <pc:sldMk cId="1842236091" sldId="258"/>
            <ac:picMk id="95" creationId="{EA54AD3C-39ED-5F9A-2322-3C29803EB449}"/>
          </ac:picMkLst>
        </pc:picChg>
        <pc:picChg chg="mod">
          <ac:chgData name="Wei Xiong Shi" userId="505b2a21d9ecc95e" providerId="LiveId" clId="{9F81AFB3-40BD-470A-8556-42141F4568E3}" dt="2023-09-30T11:37:20.830" v="818"/>
          <ac:picMkLst>
            <pc:docMk/>
            <pc:sldMk cId="1842236091" sldId="258"/>
            <ac:picMk id="96" creationId="{D309E7CF-90A8-35C6-7187-C1EEDA7B2535}"/>
          </ac:picMkLst>
        </pc:picChg>
        <pc:picChg chg="mod">
          <ac:chgData name="Wei Xiong Shi" userId="505b2a21d9ecc95e" providerId="LiveId" clId="{9F81AFB3-40BD-470A-8556-42141F4568E3}" dt="2023-09-30T11:37:20.830" v="818"/>
          <ac:picMkLst>
            <pc:docMk/>
            <pc:sldMk cId="1842236091" sldId="258"/>
            <ac:picMk id="97" creationId="{0EE96584-EFCF-9D09-6798-36B241266555}"/>
          </ac:picMkLst>
        </pc:picChg>
        <pc:picChg chg="mod">
          <ac:chgData name="Wei Xiong Shi" userId="505b2a21d9ecc95e" providerId="LiveId" clId="{9F81AFB3-40BD-470A-8556-42141F4568E3}" dt="2023-09-30T11:37:20.830" v="818"/>
          <ac:picMkLst>
            <pc:docMk/>
            <pc:sldMk cId="1842236091" sldId="258"/>
            <ac:picMk id="98" creationId="{08131891-4DCE-2F57-74F9-6B5E86278B0B}"/>
          </ac:picMkLst>
        </pc:picChg>
        <pc:picChg chg="mod">
          <ac:chgData name="Wei Xiong Shi" userId="505b2a21d9ecc95e" providerId="LiveId" clId="{9F81AFB3-40BD-470A-8556-42141F4568E3}" dt="2023-09-30T11:37:20.830" v="818"/>
          <ac:picMkLst>
            <pc:docMk/>
            <pc:sldMk cId="1842236091" sldId="258"/>
            <ac:picMk id="99" creationId="{7C4334DB-38A6-D957-1EFF-250D9D02A928}"/>
          </ac:picMkLst>
        </pc:picChg>
        <pc:picChg chg="mod">
          <ac:chgData name="Wei Xiong Shi" userId="505b2a21d9ecc95e" providerId="LiveId" clId="{9F81AFB3-40BD-470A-8556-42141F4568E3}" dt="2023-09-30T11:37:20.830" v="818"/>
          <ac:picMkLst>
            <pc:docMk/>
            <pc:sldMk cId="1842236091" sldId="258"/>
            <ac:picMk id="100" creationId="{4F9D2139-B3B1-6B93-5128-EB00662DA363}"/>
          </ac:picMkLst>
        </pc:picChg>
        <pc:picChg chg="add del mod">
          <ac:chgData name="Wei Xiong Shi" userId="505b2a21d9ecc95e" providerId="LiveId" clId="{9F81AFB3-40BD-470A-8556-42141F4568E3}" dt="2023-09-30T11:52:03.503" v="975" actId="1076"/>
          <ac:picMkLst>
            <pc:docMk/>
            <pc:sldMk cId="1842236091" sldId="258"/>
            <ac:picMk id="105" creationId="{7197BC20-5221-8FB4-991F-DC3F35A4CC67}"/>
          </ac:picMkLst>
        </pc:picChg>
        <pc:picChg chg="add del mod">
          <ac:chgData name="Wei Xiong Shi" userId="505b2a21d9ecc95e" providerId="LiveId" clId="{9F81AFB3-40BD-470A-8556-42141F4568E3}" dt="2023-09-30T11:52:03.503" v="975" actId="1076"/>
          <ac:picMkLst>
            <pc:docMk/>
            <pc:sldMk cId="1842236091" sldId="258"/>
            <ac:picMk id="106" creationId="{CC80D02C-4284-DE34-8656-C9DB8183ADD3}"/>
          </ac:picMkLst>
        </pc:picChg>
        <pc:picChg chg="add del mod">
          <ac:chgData name="Wei Xiong Shi" userId="505b2a21d9ecc95e" providerId="LiveId" clId="{9F81AFB3-40BD-470A-8556-42141F4568E3}" dt="2023-09-30T11:52:03.503" v="975" actId="1076"/>
          <ac:picMkLst>
            <pc:docMk/>
            <pc:sldMk cId="1842236091" sldId="258"/>
            <ac:picMk id="107" creationId="{BB91BDB1-7381-7B98-3BAB-BF162F51E0BD}"/>
          </ac:picMkLst>
        </pc:picChg>
        <pc:picChg chg="add del mod">
          <ac:chgData name="Wei Xiong Shi" userId="505b2a21d9ecc95e" providerId="LiveId" clId="{9F81AFB3-40BD-470A-8556-42141F4568E3}" dt="2023-09-30T11:52:03.503" v="975" actId="1076"/>
          <ac:picMkLst>
            <pc:docMk/>
            <pc:sldMk cId="1842236091" sldId="258"/>
            <ac:picMk id="108" creationId="{3228CE36-E53E-3C5A-6E32-41804E127E43}"/>
          </ac:picMkLst>
        </pc:picChg>
        <pc:picChg chg="add del mod topLvl">
          <ac:chgData name="Wei Xiong Shi" userId="505b2a21d9ecc95e" providerId="LiveId" clId="{9F81AFB3-40BD-470A-8556-42141F4568E3}" dt="2023-09-30T11:52:03.503" v="975" actId="1076"/>
          <ac:picMkLst>
            <pc:docMk/>
            <pc:sldMk cId="1842236091" sldId="258"/>
            <ac:picMk id="109" creationId="{4E501C2B-4D3E-F1B3-8835-D44F17A2FD27}"/>
          </ac:picMkLst>
        </pc:picChg>
        <pc:picChg chg="add del mod">
          <ac:chgData name="Wei Xiong Shi" userId="505b2a21d9ecc95e" providerId="LiveId" clId="{9F81AFB3-40BD-470A-8556-42141F4568E3}" dt="2023-09-30T11:42:31.541" v="879" actId="21"/>
          <ac:picMkLst>
            <pc:docMk/>
            <pc:sldMk cId="1842236091" sldId="258"/>
            <ac:picMk id="110" creationId="{9A9EA746-CF16-8CEE-E8D6-948777D337FD}"/>
          </ac:picMkLst>
        </pc:picChg>
        <pc:picChg chg="add del mod">
          <ac:chgData name="Wei Xiong Shi" userId="505b2a21d9ecc95e" providerId="LiveId" clId="{9F81AFB3-40BD-470A-8556-42141F4568E3}" dt="2023-09-30T11:42:33.360" v="880" actId="21"/>
          <ac:picMkLst>
            <pc:docMk/>
            <pc:sldMk cId="1842236091" sldId="258"/>
            <ac:picMk id="111" creationId="{5803BB2F-7E82-7A76-15A6-21903E992F31}"/>
          </ac:picMkLst>
        </pc:picChg>
        <pc:picChg chg="add del mod">
          <ac:chgData name="Wei Xiong Shi" userId="505b2a21d9ecc95e" providerId="LiveId" clId="{9F81AFB3-40BD-470A-8556-42141F4568E3}" dt="2023-09-30T11:42:35.297" v="881" actId="21"/>
          <ac:picMkLst>
            <pc:docMk/>
            <pc:sldMk cId="1842236091" sldId="258"/>
            <ac:picMk id="112" creationId="{B866947D-B87C-210C-600A-609365B92446}"/>
          </ac:picMkLst>
        </pc:picChg>
        <pc:picChg chg="add del mod">
          <ac:chgData name="Wei Xiong Shi" userId="505b2a21d9ecc95e" providerId="LiveId" clId="{9F81AFB3-40BD-470A-8556-42141F4568E3}" dt="2023-09-30T11:52:03.503" v="975" actId="1076"/>
          <ac:picMkLst>
            <pc:docMk/>
            <pc:sldMk cId="1842236091" sldId="258"/>
            <ac:picMk id="113" creationId="{2FE85E3B-2A28-8545-AE95-4F6EBA54AC53}"/>
          </ac:picMkLst>
        </pc:picChg>
        <pc:picChg chg="add del mod">
          <ac:chgData name="Wei Xiong Shi" userId="505b2a21d9ecc95e" providerId="LiveId" clId="{9F81AFB3-40BD-470A-8556-42141F4568E3}" dt="2023-09-30T11:52:03.503" v="975" actId="1076"/>
          <ac:picMkLst>
            <pc:docMk/>
            <pc:sldMk cId="1842236091" sldId="258"/>
            <ac:picMk id="114" creationId="{22910C0C-D8E4-F263-C40F-BD93951EF1E9}"/>
          </ac:picMkLst>
        </pc:picChg>
        <pc:picChg chg="add del mod">
          <ac:chgData name="Wei Xiong Shi" userId="505b2a21d9ecc95e" providerId="LiveId" clId="{9F81AFB3-40BD-470A-8556-42141F4568E3}" dt="2023-09-30T11:52:03.503" v="975" actId="1076"/>
          <ac:picMkLst>
            <pc:docMk/>
            <pc:sldMk cId="1842236091" sldId="258"/>
            <ac:picMk id="115" creationId="{23BF9CE9-2278-F003-3104-4D909669DF2E}"/>
          </ac:picMkLst>
        </pc:picChg>
        <pc:picChg chg="add del mod">
          <ac:chgData name="Wei Xiong Shi" userId="505b2a21d9ecc95e" providerId="LiveId" clId="{9F81AFB3-40BD-470A-8556-42141F4568E3}" dt="2023-09-30T11:52:03.503" v="975" actId="1076"/>
          <ac:picMkLst>
            <pc:docMk/>
            <pc:sldMk cId="1842236091" sldId="258"/>
            <ac:picMk id="116" creationId="{56A33E97-1E51-269A-BCBD-1ED8FEDBEC76}"/>
          </ac:picMkLst>
        </pc:picChg>
        <pc:picChg chg="add del mod">
          <ac:chgData name="Wei Xiong Shi" userId="505b2a21d9ecc95e" providerId="LiveId" clId="{9F81AFB3-40BD-470A-8556-42141F4568E3}" dt="2023-09-30T11:52:03.503" v="975" actId="1076"/>
          <ac:picMkLst>
            <pc:docMk/>
            <pc:sldMk cId="1842236091" sldId="258"/>
            <ac:picMk id="117" creationId="{50555CBE-F591-F1EB-01B9-7CBFCEF00AE3}"/>
          </ac:picMkLst>
        </pc:picChg>
        <pc:picChg chg="add del mod">
          <ac:chgData name="Wei Xiong Shi" userId="505b2a21d9ecc95e" providerId="LiveId" clId="{9F81AFB3-40BD-470A-8556-42141F4568E3}" dt="2023-09-30T11:52:03.503" v="975" actId="1076"/>
          <ac:picMkLst>
            <pc:docMk/>
            <pc:sldMk cId="1842236091" sldId="258"/>
            <ac:picMk id="118" creationId="{5D6D9B62-0437-7627-A4F9-0CDED226978B}"/>
          </ac:picMkLst>
        </pc:picChg>
        <pc:picChg chg="add del mod">
          <ac:chgData name="Wei Xiong Shi" userId="505b2a21d9ecc95e" providerId="LiveId" clId="{9F81AFB3-40BD-470A-8556-42141F4568E3}" dt="2023-09-30T11:52:03.503" v="975" actId="1076"/>
          <ac:picMkLst>
            <pc:docMk/>
            <pc:sldMk cId="1842236091" sldId="258"/>
            <ac:picMk id="119" creationId="{FE56BE7C-188A-9795-179E-89EB5B28D7B9}"/>
          </ac:picMkLst>
        </pc:picChg>
        <pc:picChg chg="add del mod">
          <ac:chgData name="Wei Xiong Shi" userId="505b2a21d9ecc95e" providerId="LiveId" clId="{9F81AFB3-40BD-470A-8556-42141F4568E3}" dt="2023-09-30T11:52:03.503" v="975" actId="1076"/>
          <ac:picMkLst>
            <pc:docMk/>
            <pc:sldMk cId="1842236091" sldId="258"/>
            <ac:picMk id="120" creationId="{C0D23958-2E0C-C20B-20ED-4A1E77BBF34F}"/>
          </ac:picMkLst>
        </pc:picChg>
        <pc:picChg chg="mod">
          <ac:chgData name="Wei Xiong Shi" userId="505b2a21d9ecc95e" providerId="LiveId" clId="{9F81AFB3-40BD-470A-8556-42141F4568E3}" dt="2023-09-30T11:39:44.537" v="842"/>
          <ac:picMkLst>
            <pc:docMk/>
            <pc:sldMk cId="1842236091" sldId="258"/>
            <ac:picMk id="124" creationId="{C81C15FE-3855-75CA-85B9-81EE78BD168A}"/>
          </ac:picMkLst>
        </pc:picChg>
        <pc:picChg chg="mod">
          <ac:chgData name="Wei Xiong Shi" userId="505b2a21d9ecc95e" providerId="LiveId" clId="{9F81AFB3-40BD-470A-8556-42141F4568E3}" dt="2023-09-30T11:39:44.537" v="842"/>
          <ac:picMkLst>
            <pc:docMk/>
            <pc:sldMk cId="1842236091" sldId="258"/>
            <ac:picMk id="125" creationId="{7E5612C4-8F79-2A11-8384-531FDB7FBF45}"/>
          </ac:picMkLst>
        </pc:picChg>
        <pc:picChg chg="mod">
          <ac:chgData name="Wei Xiong Shi" userId="505b2a21d9ecc95e" providerId="LiveId" clId="{9F81AFB3-40BD-470A-8556-42141F4568E3}" dt="2023-09-30T11:39:44.537" v="842"/>
          <ac:picMkLst>
            <pc:docMk/>
            <pc:sldMk cId="1842236091" sldId="258"/>
            <ac:picMk id="126" creationId="{5EB4D538-8B0C-E2EF-136B-1B71487A9304}"/>
          </ac:picMkLst>
        </pc:picChg>
        <pc:picChg chg="mod">
          <ac:chgData name="Wei Xiong Shi" userId="505b2a21d9ecc95e" providerId="LiveId" clId="{9F81AFB3-40BD-470A-8556-42141F4568E3}" dt="2023-09-30T11:39:44.537" v="842"/>
          <ac:picMkLst>
            <pc:docMk/>
            <pc:sldMk cId="1842236091" sldId="258"/>
            <ac:picMk id="127" creationId="{B3F56958-39FC-BE88-088C-65B67FAF2D50}"/>
          </ac:picMkLst>
        </pc:picChg>
        <pc:picChg chg="mod">
          <ac:chgData name="Wei Xiong Shi" userId="505b2a21d9ecc95e" providerId="LiveId" clId="{9F81AFB3-40BD-470A-8556-42141F4568E3}" dt="2023-09-30T11:39:44.537" v="842"/>
          <ac:picMkLst>
            <pc:docMk/>
            <pc:sldMk cId="1842236091" sldId="258"/>
            <ac:picMk id="128" creationId="{E8338438-2F4E-9E67-D7BB-51E88AD41CB0}"/>
          </ac:picMkLst>
        </pc:picChg>
        <pc:picChg chg="mod">
          <ac:chgData name="Wei Xiong Shi" userId="505b2a21d9ecc95e" providerId="LiveId" clId="{9F81AFB3-40BD-470A-8556-42141F4568E3}" dt="2023-09-30T11:39:44.537" v="842"/>
          <ac:picMkLst>
            <pc:docMk/>
            <pc:sldMk cId="1842236091" sldId="258"/>
            <ac:picMk id="129" creationId="{6FDE8D32-7469-9A1B-14C0-434A901D1109}"/>
          </ac:picMkLst>
        </pc:picChg>
        <pc:picChg chg="mod">
          <ac:chgData name="Wei Xiong Shi" userId="505b2a21d9ecc95e" providerId="LiveId" clId="{9F81AFB3-40BD-470A-8556-42141F4568E3}" dt="2023-09-30T11:39:44.537" v="842"/>
          <ac:picMkLst>
            <pc:docMk/>
            <pc:sldMk cId="1842236091" sldId="258"/>
            <ac:picMk id="130" creationId="{156F1266-3186-70E8-6FE3-E9611187E3BE}"/>
          </ac:picMkLst>
        </pc:picChg>
        <pc:picChg chg="mod">
          <ac:chgData name="Wei Xiong Shi" userId="505b2a21d9ecc95e" providerId="LiveId" clId="{9F81AFB3-40BD-470A-8556-42141F4568E3}" dt="2023-09-30T11:39:44.537" v="842"/>
          <ac:picMkLst>
            <pc:docMk/>
            <pc:sldMk cId="1842236091" sldId="258"/>
            <ac:picMk id="131" creationId="{91D080C8-6787-2B70-A4C0-2D0BA5452E02}"/>
          </ac:picMkLst>
        </pc:picChg>
        <pc:picChg chg="mod">
          <ac:chgData name="Wei Xiong Shi" userId="505b2a21d9ecc95e" providerId="LiveId" clId="{9F81AFB3-40BD-470A-8556-42141F4568E3}" dt="2023-09-30T11:39:44.537" v="842"/>
          <ac:picMkLst>
            <pc:docMk/>
            <pc:sldMk cId="1842236091" sldId="258"/>
            <ac:picMk id="132" creationId="{3C69AEAC-3E2C-1BEC-EC80-44861F277D59}"/>
          </ac:picMkLst>
        </pc:picChg>
        <pc:picChg chg="mod">
          <ac:chgData name="Wei Xiong Shi" userId="505b2a21d9ecc95e" providerId="LiveId" clId="{9F81AFB3-40BD-470A-8556-42141F4568E3}" dt="2023-09-30T11:39:44.537" v="842"/>
          <ac:picMkLst>
            <pc:docMk/>
            <pc:sldMk cId="1842236091" sldId="258"/>
            <ac:picMk id="133" creationId="{7B84F67C-D1E0-7A45-043A-B3D1D7734BC5}"/>
          </ac:picMkLst>
        </pc:picChg>
        <pc:picChg chg="mod">
          <ac:chgData name="Wei Xiong Shi" userId="505b2a21d9ecc95e" providerId="LiveId" clId="{9F81AFB3-40BD-470A-8556-42141F4568E3}" dt="2023-09-30T11:39:44.537" v="842"/>
          <ac:picMkLst>
            <pc:docMk/>
            <pc:sldMk cId="1842236091" sldId="258"/>
            <ac:picMk id="134" creationId="{3C481A32-594E-4557-587B-12595C11A79F}"/>
          </ac:picMkLst>
        </pc:picChg>
        <pc:picChg chg="mod">
          <ac:chgData name="Wei Xiong Shi" userId="505b2a21d9ecc95e" providerId="LiveId" clId="{9F81AFB3-40BD-470A-8556-42141F4568E3}" dt="2023-09-30T11:39:44.537" v="842"/>
          <ac:picMkLst>
            <pc:docMk/>
            <pc:sldMk cId="1842236091" sldId="258"/>
            <ac:picMk id="135" creationId="{BF0AEE22-7425-7F39-3EFD-82FBE9F97E28}"/>
          </ac:picMkLst>
        </pc:picChg>
        <pc:picChg chg="mod">
          <ac:chgData name="Wei Xiong Shi" userId="505b2a21d9ecc95e" providerId="LiveId" clId="{9F81AFB3-40BD-470A-8556-42141F4568E3}" dt="2023-09-30T11:39:44.537" v="842"/>
          <ac:picMkLst>
            <pc:docMk/>
            <pc:sldMk cId="1842236091" sldId="258"/>
            <ac:picMk id="136" creationId="{F02BD3E7-41F2-B1C4-AAA6-22CEC4380B64}"/>
          </ac:picMkLst>
        </pc:picChg>
        <pc:picChg chg="mod">
          <ac:chgData name="Wei Xiong Shi" userId="505b2a21d9ecc95e" providerId="LiveId" clId="{9F81AFB3-40BD-470A-8556-42141F4568E3}" dt="2023-09-30T11:41:30.810" v="848"/>
          <ac:picMkLst>
            <pc:docMk/>
            <pc:sldMk cId="1842236091" sldId="258"/>
            <ac:picMk id="140" creationId="{011AE000-C771-3431-9A52-719A7331604B}"/>
          </ac:picMkLst>
        </pc:picChg>
        <pc:picChg chg="mod">
          <ac:chgData name="Wei Xiong Shi" userId="505b2a21d9ecc95e" providerId="LiveId" clId="{9F81AFB3-40BD-470A-8556-42141F4568E3}" dt="2023-09-30T11:41:30.810" v="848"/>
          <ac:picMkLst>
            <pc:docMk/>
            <pc:sldMk cId="1842236091" sldId="258"/>
            <ac:picMk id="141" creationId="{8D165D33-9DBB-3181-5790-8AB6886C0070}"/>
          </ac:picMkLst>
        </pc:picChg>
        <pc:picChg chg="mod">
          <ac:chgData name="Wei Xiong Shi" userId="505b2a21d9ecc95e" providerId="LiveId" clId="{9F81AFB3-40BD-470A-8556-42141F4568E3}" dt="2023-09-30T11:41:30.810" v="848"/>
          <ac:picMkLst>
            <pc:docMk/>
            <pc:sldMk cId="1842236091" sldId="258"/>
            <ac:picMk id="142" creationId="{58F63437-CFD0-C7E9-2EFD-C4E1469F619F}"/>
          </ac:picMkLst>
        </pc:picChg>
        <pc:picChg chg="mod">
          <ac:chgData name="Wei Xiong Shi" userId="505b2a21d9ecc95e" providerId="LiveId" clId="{9F81AFB3-40BD-470A-8556-42141F4568E3}" dt="2023-09-30T11:41:30.810" v="848"/>
          <ac:picMkLst>
            <pc:docMk/>
            <pc:sldMk cId="1842236091" sldId="258"/>
            <ac:picMk id="143" creationId="{F29E205B-373A-1DE2-5F2A-CB71FEFB6763}"/>
          </ac:picMkLst>
        </pc:picChg>
        <pc:picChg chg="mod">
          <ac:chgData name="Wei Xiong Shi" userId="505b2a21d9ecc95e" providerId="LiveId" clId="{9F81AFB3-40BD-470A-8556-42141F4568E3}" dt="2023-09-30T11:41:30.810" v="848"/>
          <ac:picMkLst>
            <pc:docMk/>
            <pc:sldMk cId="1842236091" sldId="258"/>
            <ac:picMk id="144" creationId="{A7E910C7-4524-5443-4C25-ED81FCA6995A}"/>
          </ac:picMkLst>
        </pc:picChg>
        <pc:picChg chg="mod">
          <ac:chgData name="Wei Xiong Shi" userId="505b2a21d9ecc95e" providerId="LiveId" clId="{9F81AFB3-40BD-470A-8556-42141F4568E3}" dt="2023-09-30T11:41:30.810" v="848"/>
          <ac:picMkLst>
            <pc:docMk/>
            <pc:sldMk cId="1842236091" sldId="258"/>
            <ac:picMk id="145" creationId="{28FE4F50-881B-8118-3B77-5E21851403AF}"/>
          </ac:picMkLst>
        </pc:picChg>
        <pc:picChg chg="mod">
          <ac:chgData name="Wei Xiong Shi" userId="505b2a21d9ecc95e" providerId="LiveId" clId="{9F81AFB3-40BD-470A-8556-42141F4568E3}" dt="2023-09-30T11:41:30.810" v="848"/>
          <ac:picMkLst>
            <pc:docMk/>
            <pc:sldMk cId="1842236091" sldId="258"/>
            <ac:picMk id="146" creationId="{89356F8F-5F13-8E40-6AC2-5C2956D516F6}"/>
          </ac:picMkLst>
        </pc:picChg>
        <pc:picChg chg="mod">
          <ac:chgData name="Wei Xiong Shi" userId="505b2a21d9ecc95e" providerId="LiveId" clId="{9F81AFB3-40BD-470A-8556-42141F4568E3}" dt="2023-09-30T11:41:30.810" v="848"/>
          <ac:picMkLst>
            <pc:docMk/>
            <pc:sldMk cId="1842236091" sldId="258"/>
            <ac:picMk id="147" creationId="{A3079DBF-CB4F-46B9-1744-C95C7737D6CE}"/>
          </ac:picMkLst>
        </pc:picChg>
        <pc:picChg chg="mod">
          <ac:chgData name="Wei Xiong Shi" userId="505b2a21d9ecc95e" providerId="LiveId" clId="{9F81AFB3-40BD-470A-8556-42141F4568E3}" dt="2023-09-30T11:41:30.810" v="848"/>
          <ac:picMkLst>
            <pc:docMk/>
            <pc:sldMk cId="1842236091" sldId="258"/>
            <ac:picMk id="148" creationId="{B9D6C0C0-F0B2-27B9-C6BA-3B95CB2B7A70}"/>
          </ac:picMkLst>
        </pc:picChg>
        <pc:picChg chg="mod">
          <ac:chgData name="Wei Xiong Shi" userId="505b2a21d9ecc95e" providerId="LiveId" clId="{9F81AFB3-40BD-470A-8556-42141F4568E3}" dt="2023-09-30T11:41:30.810" v="848"/>
          <ac:picMkLst>
            <pc:docMk/>
            <pc:sldMk cId="1842236091" sldId="258"/>
            <ac:picMk id="149" creationId="{AA3FD2B6-F235-834B-886C-8BB7BBE3D1E7}"/>
          </ac:picMkLst>
        </pc:picChg>
        <pc:picChg chg="mod">
          <ac:chgData name="Wei Xiong Shi" userId="505b2a21d9ecc95e" providerId="LiveId" clId="{9F81AFB3-40BD-470A-8556-42141F4568E3}" dt="2023-09-30T11:41:30.810" v="848"/>
          <ac:picMkLst>
            <pc:docMk/>
            <pc:sldMk cId="1842236091" sldId="258"/>
            <ac:picMk id="150" creationId="{0139013F-6F7F-A195-4EED-A03CD1ADC63C}"/>
          </ac:picMkLst>
        </pc:picChg>
        <pc:picChg chg="mod">
          <ac:chgData name="Wei Xiong Shi" userId="505b2a21d9ecc95e" providerId="LiveId" clId="{9F81AFB3-40BD-470A-8556-42141F4568E3}" dt="2023-09-30T11:41:30.810" v="848"/>
          <ac:picMkLst>
            <pc:docMk/>
            <pc:sldMk cId="1842236091" sldId="258"/>
            <ac:picMk id="151" creationId="{96E354C4-4C20-B15A-7295-0BF3108EC8E1}"/>
          </ac:picMkLst>
        </pc:picChg>
        <pc:picChg chg="mod">
          <ac:chgData name="Wei Xiong Shi" userId="505b2a21d9ecc95e" providerId="LiveId" clId="{9F81AFB3-40BD-470A-8556-42141F4568E3}" dt="2023-09-30T11:41:30.810" v="848"/>
          <ac:picMkLst>
            <pc:docMk/>
            <pc:sldMk cId="1842236091" sldId="258"/>
            <ac:picMk id="152" creationId="{DAF93F66-082D-48B7-74B5-075CF2CB37BA}"/>
          </ac:picMkLst>
        </pc:picChg>
        <pc:picChg chg="mod">
          <ac:chgData name="Wei Xiong Shi" userId="505b2a21d9ecc95e" providerId="LiveId" clId="{9F81AFB3-40BD-470A-8556-42141F4568E3}" dt="2023-09-30T11:41:30.810" v="848"/>
          <ac:picMkLst>
            <pc:docMk/>
            <pc:sldMk cId="1842236091" sldId="258"/>
            <ac:picMk id="153" creationId="{990B93B3-24A6-AFA0-87E2-CAE0D01D07E1}"/>
          </ac:picMkLst>
        </pc:picChg>
        <pc:picChg chg="mod">
          <ac:chgData name="Wei Xiong Shi" userId="505b2a21d9ecc95e" providerId="LiveId" clId="{9F81AFB3-40BD-470A-8556-42141F4568E3}" dt="2023-09-30T11:41:30.810" v="848"/>
          <ac:picMkLst>
            <pc:docMk/>
            <pc:sldMk cId="1842236091" sldId="258"/>
            <ac:picMk id="154" creationId="{1BBC6230-FB43-6428-6500-2F7D567C5EDC}"/>
          </ac:picMkLst>
        </pc:picChg>
        <pc:picChg chg="mod">
          <ac:chgData name="Wei Xiong Shi" userId="505b2a21d9ecc95e" providerId="LiveId" clId="{9F81AFB3-40BD-470A-8556-42141F4568E3}" dt="2023-09-30T11:41:30.810" v="848"/>
          <ac:picMkLst>
            <pc:docMk/>
            <pc:sldMk cId="1842236091" sldId="258"/>
            <ac:picMk id="155" creationId="{FF39A012-16DF-23EA-2AC0-34994442CE00}"/>
          </ac:picMkLst>
        </pc:picChg>
        <pc:picChg chg="add del mod">
          <ac:chgData name="Wei Xiong Shi" userId="505b2a21d9ecc95e" providerId="LiveId" clId="{9F81AFB3-40BD-470A-8556-42141F4568E3}" dt="2023-09-30T11:52:03.503" v="975" actId="1076"/>
          <ac:picMkLst>
            <pc:docMk/>
            <pc:sldMk cId="1842236091" sldId="258"/>
            <ac:picMk id="159" creationId="{BF404143-A915-1EFF-41E1-66643246A299}"/>
          </ac:picMkLst>
        </pc:picChg>
        <pc:picChg chg="add del mod">
          <ac:chgData name="Wei Xiong Shi" userId="505b2a21d9ecc95e" providerId="LiveId" clId="{9F81AFB3-40BD-470A-8556-42141F4568E3}" dt="2023-09-30T11:52:03.503" v="975" actId="1076"/>
          <ac:picMkLst>
            <pc:docMk/>
            <pc:sldMk cId="1842236091" sldId="258"/>
            <ac:picMk id="160" creationId="{552EB432-6444-6701-17F0-78B23A261E61}"/>
          </ac:picMkLst>
        </pc:picChg>
        <pc:picChg chg="add del mod">
          <ac:chgData name="Wei Xiong Shi" userId="505b2a21d9ecc95e" providerId="LiveId" clId="{9F81AFB3-40BD-470A-8556-42141F4568E3}" dt="2023-09-30T11:52:03.503" v="975" actId="1076"/>
          <ac:picMkLst>
            <pc:docMk/>
            <pc:sldMk cId="1842236091" sldId="258"/>
            <ac:picMk id="161" creationId="{39BA436C-C91E-329D-8A69-6B669FBA1433}"/>
          </ac:picMkLst>
        </pc:picChg>
        <pc:picChg chg="add del mod topLvl">
          <ac:chgData name="Wei Xiong Shi" userId="505b2a21d9ecc95e" providerId="LiveId" clId="{9F81AFB3-40BD-470A-8556-42141F4568E3}" dt="2023-09-30T11:52:03.503" v="975" actId="1076"/>
          <ac:picMkLst>
            <pc:docMk/>
            <pc:sldMk cId="1842236091" sldId="258"/>
            <ac:picMk id="162" creationId="{B1BDA3B4-0A07-113E-BEDC-037427CB161C}"/>
          </ac:picMkLst>
        </pc:picChg>
        <pc:picChg chg="add del mod topLvl">
          <ac:chgData name="Wei Xiong Shi" userId="505b2a21d9ecc95e" providerId="LiveId" clId="{9F81AFB3-40BD-470A-8556-42141F4568E3}" dt="2023-09-30T11:52:03.503" v="975" actId="1076"/>
          <ac:picMkLst>
            <pc:docMk/>
            <pc:sldMk cId="1842236091" sldId="258"/>
            <ac:picMk id="163" creationId="{D550B0F2-6D58-7581-8FD8-8D7CB09A152C}"/>
          </ac:picMkLst>
        </pc:picChg>
        <pc:picChg chg="add del mod">
          <ac:chgData name="Wei Xiong Shi" userId="505b2a21d9ecc95e" providerId="LiveId" clId="{9F81AFB3-40BD-470A-8556-42141F4568E3}" dt="2023-09-30T11:52:03.503" v="975" actId="1076"/>
          <ac:picMkLst>
            <pc:docMk/>
            <pc:sldMk cId="1842236091" sldId="258"/>
            <ac:picMk id="164" creationId="{AF4C30B8-3900-1B2C-CAE3-67D61533FDC9}"/>
          </ac:picMkLst>
        </pc:picChg>
        <pc:picChg chg="add del mod">
          <ac:chgData name="Wei Xiong Shi" userId="505b2a21d9ecc95e" providerId="LiveId" clId="{9F81AFB3-40BD-470A-8556-42141F4568E3}" dt="2023-09-30T11:52:03.503" v="975" actId="1076"/>
          <ac:picMkLst>
            <pc:docMk/>
            <pc:sldMk cId="1842236091" sldId="258"/>
            <ac:picMk id="165" creationId="{09440577-1A91-1512-1740-D78F644638D6}"/>
          </ac:picMkLst>
        </pc:picChg>
        <pc:picChg chg="add del mod">
          <ac:chgData name="Wei Xiong Shi" userId="505b2a21d9ecc95e" providerId="LiveId" clId="{9F81AFB3-40BD-470A-8556-42141F4568E3}" dt="2023-09-30T11:52:03.503" v="975" actId="1076"/>
          <ac:picMkLst>
            <pc:docMk/>
            <pc:sldMk cId="1842236091" sldId="258"/>
            <ac:picMk id="166" creationId="{B71CFDEB-7314-2B15-6CE4-B2AFA819074F}"/>
          </ac:picMkLst>
        </pc:picChg>
        <pc:picChg chg="add del mod">
          <ac:chgData name="Wei Xiong Shi" userId="505b2a21d9ecc95e" providerId="LiveId" clId="{9F81AFB3-40BD-470A-8556-42141F4568E3}" dt="2023-09-30T11:52:03.503" v="975" actId="1076"/>
          <ac:picMkLst>
            <pc:docMk/>
            <pc:sldMk cId="1842236091" sldId="258"/>
            <ac:picMk id="167" creationId="{C6741335-AF77-F53E-2715-8EFB2F23A71D}"/>
          </ac:picMkLst>
        </pc:picChg>
        <pc:picChg chg="add del mod">
          <ac:chgData name="Wei Xiong Shi" userId="505b2a21d9ecc95e" providerId="LiveId" clId="{9F81AFB3-40BD-470A-8556-42141F4568E3}" dt="2023-09-30T11:52:03.503" v="975" actId="1076"/>
          <ac:picMkLst>
            <pc:docMk/>
            <pc:sldMk cId="1842236091" sldId="258"/>
            <ac:picMk id="168" creationId="{4F6969A9-8DF7-A749-553C-D29A4B1F75A6}"/>
          </ac:picMkLst>
        </pc:picChg>
        <pc:picChg chg="add del mod">
          <ac:chgData name="Wei Xiong Shi" userId="505b2a21d9ecc95e" providerId="LiveId" clId="{9F81AFB3-40BD-470A-8556-42141F4568E3}" dt="2023-09-30T11:52:03.503" v="975" actId="1076"/>
          <ac:picMkLst>
            <pc:docMk/>
            <pc:sldMk cId="1842236091" sldId="258"/>
            <ac:picMk id="169" creationId="{5C6D58D7-EAFA-17D9-0E39-89E2DA3103E8}"/>
          </ac:picMkLst>
        </pc:picChg>
        <pc:picChg chg="add del mod">
          <ac:chgData name="Wei Xiong Shi" userId="505b2a21d9ecc95e" providerId="LiveId" clId="{9F81AFB3-40BD-470A-8556-42141F4568E3}" dt="2023-09-30T11:52:03.503" v="975" actId="1076"/>
          <ac:picMkLst>
            <pc:docMk/>
            <pc:sldMk cId="1842236091" sldId="258"/>
            <ac:picMk id="170" creationId="{E542CBDE-9FE9-8619-A430-32261CF2E4D1}"/>
          </ac:picMkLst>
        </pc:picChg>
        <pc:picChg chg="add del mod topLvl">
          <ac:chgData name="Wei Xiong Shi" userId="505b2a21d9ecc95e" providerId="LiveId" clId="{9F81AFB3-40BD-470A-8556-42141F4568E3}" dt="2023-09-30T11:52:03.503" v="975" actId="1076"/>
          <ac:picMkLst>
            <pc:docMk/>
            <pc:sldMk cId="1842236091" sldId="258"/>
            <ac:picMk id="171" creationId="{784CCA20-A2EE-E539-04DE-707A480F6986}"/>
          </ac:picMkLst>
        </pc:picChg>
        <pc:picChg chg="add del">
          <ac:chgData name="Wei Xiong Shi" userId="505b2a21d9ecc95e" providerId="LiveId" clId="{9F81AFB3-40BD-470A-8556-42141F4568E3}" dt="2023-09-30T13:58:43.120" v="1395" actId="22"/>
          <ac:picMkLst>
            <pc:docMk/>
            <pc:sldMk cId="1842236091" sldId="258"/>
            <ac:picMk id="175" creationId="{BCC56434-F152-6FDA-3610-BC1652BEB2D3}"/>
          </ac:picMkLst>
        </pc:picChg>
      </pc:sldChg>
      <pc:sldChg chg="add del">
        <pc:chgData name="Wei Xiong Shi" userId="505b2a21d9ecc95e" providerId="LiveId" clId="{9F81AFB3-40BD-470A-8556-42141F4568E3}" dt="2023-09-30T11:35:55.449" v="780" actId="2696"/>
        <pc:sldMkLst>
          <pc:docMk/>
          <pc:sldMk cId="2658839535" sldId="259"/>
        </pc:sldMkLst>
      </pc:sldChg>
      <pc:sldChg chg="addSp delSp modSp new mod modTransition setBg delAnim modAnim">
        <pc:chgData name="Wei Xiong Shi" userId="505b2a21d9ecc95e" providerId="LiveId" clId="{9F81AFB3-40BD-470A-8556-42141F4568E3}" dt="2023-10-02T07:12:35.188" v="5313"/>
        <pc:sldMkLst>
          <pc:docMk/>
          <pc:sldMk cId="3857464944" sldId="259"/>
        </pc:sldMkLst>
        <pc:spChg chg="add mod">
          <ac:chgData name="Wei Xiong Shi" userId="505b2a21d9ecc95e" providerId="LiveId" clId="{9F81AFB3-40BD-470A-8556-42141F4568E3}" dt="2023-10-02T07:08:11.950" v="5307" actId="1076"/>
          <ac:spMkLst>
            <pc:docMk/>
            <pc:sldMk cId="3857464944" sldId="259"/>
            <ac:spMk id="6" creationId="{69A6ECEC-9926-5D8D-BF50-11D9E1C99B25}"/>
          </ac:spMkLst>
        </pc:spChg>
        <pc:spChg chg="add del mod">
          <ac:chgData name="Wei Xiong Shi" userId="505b2a21d9ecc95e" providerId="LiveId" clId="{9F81AFB3-40BD-470A-8556-42141F4568E3}" dt="2023-09-30T12:34:09.803" v="1131" actId="478"/>
          <ac:spMkLst>
            <pc:docMk/>
            <pc:sldMk cId="3857464944" sldId="259"/>
            <ac:spMk id="7" creationId="{CD35A348-4F82-664C-07D2-2886A263F475}"/>
          </ac:spMkLst>
        </pc:spChg>
        <pc:spChg chg="add mod topLvl">
          <ac:chgData name="Wei Xiong Shi" userId="505b2a21d9ecc95e" providerId="LiveId" clId="{9F81AFB3-40BD-470A-8556-42141F4568E3}" dt="2023-10-02T06:39:48.781" v="5034" actId="692"/>
          <ac:spMkLst>
            <pc:docMk/>
            <pc:sldMk cId="3857464944" sldId="259"/>
            <ac:spMk id="9" creationId="{73AC5190-3071-61FC-9343-6D887705D220}"/>
          </ac:spMkLst>
        </pc:spChg>
        <pc:spChg chg="add mod">
          <ac:chgData name="Wei Xiong Shi" userId="505b2a21d9ecc95e" providerId="LiveId" clId="{9F81AFB3-40BD-470A-8556-42141F4568E3}" dt="2023-10-02T06:38:56.338" v="5018" actId="207"/>
          <ac:spMkLst>
            <pc:docMk/>
            <pc:sldMk cId="3857464944" sldId="259"/>
            <ac:spMk id="11" creationId="{F0C3C160-1B8E-47EA-0999-C76B42FB6A0C}"/>
          </ac:spMkLst>
        </pc:spChg>
        <pc:grpChg chg="add del mod">
          <ac:chgData name="Wei Xiong Shi" userId="505b2a21d9ecc95e" providerId="LiveId" clId="{9F81AFB3-40BD-470A-8556-42141F4568E3}" dt="2023-09-30T12:33:27.043" v="1126" actId="478"/>
          <ac:grpSpMkLst>
            <pc:docMk/>
            <pc:sldMk cId="3857464944" sldId="259"/>
            <ac:grpSpMk id="10" creationId="{71B615C1-01AA-70C8-4584-AE160281EAE6}"/>
          </ac:grpSpMkLst>
        </pc:grpChg>
        <pc:grpChg chg="add del mod">
          <ac:chgData name="Wei Xiong Shi" userId="505b2a21d9ecc95e" providerId="LiveId" clId="{9F81AFB3-40BD-470A-8556-42141F4568E3}" dt="2023-09-30T12:40:20.797" v="1158" actId="165"/>
          <ac:grpSpMkLst>
            <pc:docMk/>
            <pc:sldMk cId="3857464944" sldId="259"/>
            <ac:grpSpMk id="12" creationId="{A6447220-9305-000B-EFAF-60E0F6496E22}"/>
          </ac:grpSpMkLst>
        </pc:grpChg>
        <pc:picChg chg="add mod ord">
          <ac:chgData name="Wei Xiong Shi" userId="505b2a21d9ecc95e" providerId="LiveId" clId="{9F81AFB3-40BD-470A-8556-42141F4568E3}" dt="2023-10-02T06:38:22.488" v="5011" actId="1076"/>
          <ac:picMkLst>
            <pc:docMk/>
            <pc:sldMk cId="3857464944" sldId="259"/>
            <ac:picMk id="2" creationId="{26D2A2E9-694B-8AE6-FC0A-B163BF0760CC}"/>
          </ac:picMkLst>
        </pc:picChg>
        <pc:picChg chg="add del mod topLvl">
          <ac:chgData name="Wei Xiong Shi" userId="505b2a21d9ecc95e" providerId="LiveId" clId="{9F81AFB3-40BD-470A-8556-42141F4568E3}" dt="2023-09-30T12:33:27.043" v="1126" actId="478"/>
          <ac:picMkLst>
            <pc:docMk/>
            <pc:sldMk cId="3857464944" sldId="259"/>
            <ac:picMk id="3" creationId="{29036BB6-47F4-5C28-FAA5-FA5486B45120}"/>
          </ac:picMkLst>
        </pc:picChg>
        <pc:picChg chg="add mod ord">
          <ac:chgData name="Wei Xiong Shi" userId="505b2a21d9ecc95e" providerId="LiveId" clId="{9F81AFB3-40BD-470A-8556-42141F4568E3}" dt="2023-10-01T11:45:52.557" v="1466" actId="1076"/>
          <ac:picMkLst>
            <pc:docMk/>
            <pc:sldMk cId="3857464944" sldId="259"/>
            <ac:picMk id="3" creationId="{32D1A55D-7C08-4AAB-1DF9-1A422D4867C7}"/>
          </ac:picMkLst>
        </pc:picChg>
        <pc:picChg chg="add del mod">
          <ac:chgData name="Wei Xiong Shi" userId="505b2a21d9ecc95e" providerId="LiveId" clId="{9F81AFB3-40BD-470A-8556-42141F4568E3}" dt="2023-10-02T06:44:17.661" v="5066" actId="478"/>
          <ac:picMkLst>
            <pc:docMk/>
            <pc:sldMk cId="3857464944" sldId="259"/>
            <ac:picMk id="4" creationId="{F14F4CDC-7112-B551-A88F-E8ED2E98DF08}"/>
          </ac:picMkLst>
        </pc:picChg>
        <pc:picChg chg="add del mod">
          <ac:chgData name="Wei Xiong Shi" userId="505b2a21d9ecc95e" providerId="LiveId" clId="{9F81AFB3-40BD-470A-8556-42141F4568E3}" dt="2023-09-30T12:07:13.852" v="1005" actId="21"/>
          <ac:picMkLst>
            <pc:docMk/>
            <pc:sldMk cId="3857464944" sldId="259"/>
            <ac:picMk id="5" creationId="{4E978243-5EC0-67E9-2352-91BE326156B2}"/>
          </ac:picMkLst>
        </pc:picChg>
        <pc:picChg chg="add mod ord">
          <ac:chgData name="Wei Xiong Shi" userId="505b2a21d9ecc95e" providerId="LiveId" clId="{9F81AFB3-40BD-470A-8556-42141F4568E3}" dt="2023-10-02T06:38:46.023" v="5016" actId="1076"/>
          <ac:picMkLst>
            <pc:docMk/>
            <pc:sldMk cId="3857464944" sldId="259"/>
            <ac:picMk id="5" creationId="{901DE114-8986-0311-F0AA-0D36AC6CF4E7}"/>
          </ac:picMkLst>
        </pc:picChg>
        <pc:picChg chg="add del mod topLvl">
          <ac:chgData name="Wei Xiong Shi" userId="505b2a21d9ecc95e" providerId="LiveId" clId="{9F81AFB3-40BD-470A-8556-42141F4568E3}" dt="2023-10-01T11:43:47.558" v="1443" actId="478"/>
          <ac:picMkLst>
            <pc:docMk/>
            <pc:sldMk cId="3857464944" sldId="259"/>
            <ac:picMk id="6" creationId="{6B0E8097-6C31-C586-204E-CA4175A91A8A}"/>
          </ac:picMkLst>
        </pc:picChg>
        <pc:picChg chg="add mod">
          <ac:chgData name="Wei Xiong Shi" userId="505b2a21d9ecc95e" providerId="LiveId" clId="{9F81AFB3-40BD-470A-8556-42141F4568E3}" dt="2023-10-02T07:12:35.188" v="5313"/>
          <ac:picMkLst>
            <pc:docMk/>
            <pc:sldMk cId="3857464944" sldId="259"/>
            <ac:picMk id="8" creationId="{FAA38C76-3C0B-6EF2-B37A-6F4E2A3210AB}"/>
          </ac:picMkLst>
        </pc:picChg>
        <pc:picChg chg="add del mod">
          <ac:chgData name="Wei Xiong Shi" userId="505b2a21d9ecc95e" providerId="LiveId" clId="{9F81AFB3-40BD-470A-8556-42141F4568E3}" dt="2023-09-30T13:07:07.672" v="1320" actId="478"/>
          <ac:picMkLst>
            <pc:docMk/>
            <pc:sldMk cId="3857464944" sldId="259"/>
            <ac:picMk id="20" creationId="{609A9062-5EEE-4F7A-00F5-48653DBF655F}"/>
          </ac:picMkLst>
        </pc:picChg>
        <pc:picChg chg="add del mod">
          <ac:chgData name="Wei Xiong Shi" userId="505b2a21d9ecc95e" providerId="LiveId" clId="{9F81AFB3-40BD-470A-8556-42141F4568E3}" dt="2023-09-30T13:09:16.464" v="1349" actId="478"/>
          <ac:picMkLst>
            <pc:docMk/>
            <pc:sldMk cId="3857464944" sldId="259"/>
            <ac:picMk id="22" creationId="{A4BBEE61-6E80-990B-C2FC-2376C12B7DA8}"/>
          </ac:picMkLst>
        </pc:picChg>
        <pc:picChg chg="add del mod">
          <ac:chgData name="Wei Xiong Shi" userId="505b2a21d9ecc95e" providerId="LiveId" clId="{9F81AFB3-40BD-470A-8556-42141F4568E3}" dt="2023-09-30T13:09:13.502" v="1348" actId="478"/>
          <ac:picMkLst>
            <pc:docMk/>
            <pc:sldMk cId="3857464944" sldId="259"/>
            <ac:picMk id="24" creationId="{3F1078D4-B599-01D9-53CB-0AC8D3D9590A}"/>
          </ac:picMkLst>
        </pc:picChg>
        <pc:cxnChg chg="add del mod">
          <ac:chgData name="Wei Xiong Shi" userId="505b2a21d9ecc95e" providerId="LiveId" clId="{9F81AFB3-40BD-470A-8556-42141F4568E3}" dt="2023-10-01T11:44:24.847" v="1448" actId="1076"/>
          <ac:cxnSpMkLst>
            <pc:docMk/>
            <pc:sldMk cId="3857464944" sldId="259"/>
            <ac:cxnSpMk id="14" creationId="{F9DCC955-4F56-663F-2ADF-DEE65C1D533E}"/>
          </ac:cxnSpMkLst>
        </pc:cxnChg>
        <pc:cxnChg chg="add del mod">
          <ac:chgData name="Wei Xiong Shi" userId="505b2a21d9ecc95e" providerId="LiveId" clId="{9F81AFB3-40BD-470A-8556-42141F4568E3}" dt="2023-09-30T12:43:56.756" v="1199" actId="478"/>
          <ac:cxnSpMkLst>
            <pc:docMk/>
            <pc:sldMk cId="3857464944" sldId="259"/>
            <ac:cxnSpMk id="15" creationId="{056A9E77-1332-DD49-1548-8167C9F4CB7E}"/>
          </ac:cxnSpMkLst>
        </pc:cxnChg>
        <pc:cxnChg chg="add mod">
          <ac:chgData name="Wei Xiong Shi" userId="505b2a21d9ecc95e" providerId="LiveId" clId="{9F81AFB3-40BD-470A-8556-42141F4568E3}" dt="2023-10-01T11:44:24.847" v="1448" actId="1076"/>
          <ac:cxnSpMkLst>
            <pc:docMk/>
            <pc:sldMk cId="3857464944" sldId="259"/>
            <ac:cxnSpMk id="16" creationId="{A2BB5B86-81A1-EA26-3F37-D3325D9A4F29}"/>
          </ac:cxnSpMkLst>
        </pc:cxnChg>
        <pc:cxnChg chg="add mod">
          <ac:chgData name="Wei Xiong Shi" userId="505b2a21d9ecc95e" providerId="LiveId" clId="{9F81AFB3-40BD-470A-8556-42141F4568E3}" dt="2023-10-01T11:44:24.847" v="1448" actId="1076"/>
          <ac:cxnSpMkLst>
            <pc:docMk/>
            <pc:sldMk cId="3857464944" sldId="259"/>
            <ac:cxnSpMk id="17" creationId="{2D5232D0-F733-5CA3-7AA1-014D309299E5}"/>
          </ac:cxnSpMkLst>
        </pc:cxnChg>
        <pc:cxnChg chg="add mod">
          <ac:chgData name="Wei Xiong Shi" userId="505b2a21d9ecc95e" providerId="LiveId" clId="{9F81AFB3-40BD-470A-8556-42141F4568E3}" dt="2023-10-01T11:44:24.847" v="1448" actId="1076"/>
          <ac:cxnSpMkLst>
            <pc:docMk/>
            <pc:sldMk cId="3857464944" sldId="259"/>
            <ac:cxnSpMk id="18" creationId="{A9DE079E-520B-7A70-EEC6-962F1ECAEE76}"/>
          </ac:cxnSpMkLst>
        </pc:cxnChg>
      </pc:sldChg>
      <pc:sldChg chg="addSp delSp modSp new mod modTransition setBg delAnim modAnim">
        <pc:chgData name="Wei Xiong Shi" userId="505b2a21d9ecc95e" providerId="LiveId" clId="{9F81AFB3-40BD-470A-8556-42141F4568E3}" dt="2023-10-02T07:12:35.188" v="5313"/>
        <pc:sldMkLst>
          <pc:docMk/>
          <pc:sldMk cId="455062465" sldId="260"/>
        </pc:sldMkLst>
        <pc:spChg chg="add del mod">
          <ac:chgData name="Wei Xiong Shi" userId="505b2a21d9ecc95e" providerId="LiveId" clId="{9F81AFB3-40BD-470A-8556-42141F4568E3}" dt="2023-10-01T12:02:24.761" v="1608"/>
          <ac:spMkLst>
            <pc:docMk/>
            <pc:sldMk cId="455062465" sldId="260"/>
            <ac:spMk id="2" creationId="{CCC93E4D-B2B8-38A6-1D17-5CDFA7C45993}"/>
          </ac:spMkLst>
        </pc:spChg>
        <pc:spChg chg="add mod">
          <ac:chgData name="Wei Xiong Shi" userId="505b2a21d9ecc95e" providerId="LiveId" clId="{9F81AFB3-40BD-470A-8556-42141F4568E3}" dt="2023-10-02T06:47:00.408" v="5083" actId="1076"/>
          <ac:spMkLst>
            <pc:docMk/>
            <pc:sldMk cId="455062465" sldId="260"/>
            <ac:spMk id="4" creationId="{A48AD692-D002-A1DD-A281-9219A8B3BE68}"/>
          </ac:spMkLst>
        </pc:spChg>
        <pc:spChg chg="add del mod">
          <ac:chgData name="Wei Xiong Shi" userId="505b2a21d9ecc95e" providerId="LiveId" clId="{9F81AFB3-40BD-470A-8556-42141F4568E3}" dt="2023-10-01T12:02:24.761" v="1608"/>
          <ac:spMkLst>
            <pc:docMk/>
            <pc:sldMk cId="455062465" sldId="260"/>
            <ac:spMk id="5" creationId="{A5987771-791E-E013-2D27-793BFA362F06}"/>
          </ac:spMkLst>
        </pc:spChg>
        <pc:spChg chg="add mod">
          <ac:chgData name="Wei Xiong Shi" userId="505b2a21d9ecc95e" providerId="LiveId" clId="{9F81AFB3-40BD-470A-8556-42141F4568E3}" dt="2023-10-02T06:52:13.109" v="5126" actId="1076"/>
          <ac:spMkLst>
            <pc:docMk/>
            <pc:sldMk cId="455062465" sldId="260"/>
            <ac:spMk id="5" creationId="{D9161128-94AD-0F6B-A4E7-FE15DCC3A835}"/>
          </ac:spMkLst>
        </pc:spChg>
        <pc:spChg chg="add del mod">
          <ac:chgData name="Wei Xiong Shi" userId="505b2a21d9ecc95e" providerId="LiveId" clId="{9F81AFB3-40BD-470A-8556-42141F4568E3}" dt="2023-10-01T12:06:48.872" v="1632" actId="478"/>
          <ac:spMkLst>
            <pc:docMk/>
            <pc:sldMk cId="455062465" sldId="260"/>
            <ac:spMk id="6" creationId="{A3CEA4D2-FBB1-82CE-343D-FFEA123CB9D1}"/>
          </ac:spMkLst>
        </pc:spChg>
        <pc:spChg chg="add del mod">
          <ac:chgData name="Wei Xiong Shi" userId="505b2a21d9ecc95e" providerId="LiveId" clId="{9F81AFB3-40BD-470A-8556-42141F4568E3}" dt="2023-10-01T12:06:52.121" v="1633" actId="478"/>
          <ac:spMkLst>
            <pc:docMk/>
            <pc:sldMk cId="455062465" sldId="260"/>
            <ac:spMk id="7" creationId="{1DB56847-27D4-BC24-5C7B-7A5F2C9363A7}"/>
          </ac:spMkLst>
        </pc:spChg>
        <pc:spChg chg="add del mod">
          <ac:chgData name="Wei Xiong Shi" userId="505b2a21d9ecc95e" providerId="LiveId" clId="{9F81AFB3-40BD-470A-8556-42141F4568E3}" dt="2023-10-02T06:45:35.264" v="5079" actId="478"/>
          <ac:spMkLst>
            <pc:docMk/>
            <pc:sldMk cId="455062465" sldId="260"/>
            <ac:spMk id="13" creationId="{F79FEC01-1252-995F-C5E0-0C9423F1FD64}"/>
          </ac:spMkLst>
        </pc:spChg>
        <pc:spChg chg="add del mod">
          <ac:chgData name="Wei Xiong Shi" userId="505b2a21d9ecc95e" providerId="LiveId" clId="{9F81AFB3-40BD-470A-8556-42141F4568E3}" dt="2023-10-02T06:44:54.724" v="5074" actId="478"/>
          <ac:spMkLst>
            <pc:docMk/>
            <pc:sldMk cId="455062465" sldId="260"/>
            <ac:spMk id="14" creationId="{03632B86-012C-3D8C-8977-6B00DC8DD16D}"/>
          </ac:spMkLst>
        </pc:spChg>
        <pc:spChg chg="add del mod">
          <ac:chgData name="Wei Xiong Shi" userId="505b2a21d9ecc95e" providerId="LiveId" clId="{9F81AFB3-40BD-470A-8556-42141F4568E3}" dt="2023-10-01T12:22:37.517" v="1715" actId="478"/>
          <ac:spMkLst>
            <pc:docMk/>
            <pc:sldMk cId="455062465" sldId="260"/>
            <ac:spMk id="19" creationId="{4937B4D2-D9C4-9894-F75F-91DAE74BE60D}"/>
          </ac:spMkLst>
        </pc:spChg>
        <pc:spChg chg="add mod topLvl">
          <ac:chgData name="Wei Xiong Shi" userId="505b2a21d9ecc95e" providerId="LiveId" clId="{9F81AFB3-40BD-470A-8556-42141F4568E3}" dt="2023-10-02T07:07:41.386" v="5305" actId="165"/>
          <ac:spMkLst>
            <pc:docMk/>
            <pc:sldMk cId="455062465" sldId="260"/>
            <ac:spMk id="21" creationId="{7064F24E-822A-697F-DDFA-8BC56DE4FD5D}"/>
          </ac:spMkLst>
        </pc:spChg>
        <pc:spChg chg="add del mod">
          <ac:chgData name="Wei Xiong Shi" userId="505b2a21d9ecc95e" providerId="LiveId" clId="{9F81AFB3-40BD-470A-8556-42141F4568E3}" dt="2023-10-02T06:51:52.713" v="5103" actId="478"/>
          <ac:spMkLst>
            <pc:docMk/>
            <pc:sldMk cId="455062465" sldId="260"/>
            <ac:spMk id="28" creationId="{3E300BB9-6470-1009-424E-77536EF48C7E}"/>
          </ac:spMkLst>
        </pc:spChg>
        <pc:grpChg chg="add del mod">
          <ac:chgData name="Wei Xiong Shi" userId="505b2a21d9ecc95e" providerId="LiveId" clId="{9F81AFB3-40BD-470A-8556-42141F4568E3}" dt="2023-10-02T07:07:41.386" v="5305" actId="165"/>
          <ac:grpSpMkLst>
            <pc:docMk/>
            <pc:sldMk cId="455062465" sldId="260"/>
            <ac:grpSpMk id="10" creationId="{709E454B-64A5-4C74-F674-3A0EDC2459D5}"/>
          </ac:grpSpMkLst>
        </pc:grpChg>
        <pc:picChg chg="add mod ord topLvl">
          <ac:chgData name="Wei Xiong Shi" userId="505b2a21d9ecc95e" providerId="LiveId" clId="{9F81AFB3-40BD-470A-8556-42141F4568E3}" dt="2023-10-02T07:07:41.386" v="5305" actId="165"/>
          <ac:picMkLst>
            <pc:docMk/>
            <pc:sldMk cId="455062465" sldId="260"/>
            <ac:picMk id="2" creationId="{E4B7A319-EDC1-7F03-4571-BBBEC792F0B5}"/>
          </ac:picMkLst>
        </pc:picChg>
        <pc:picChg chg="add del mod">
          <ac:chgData name="Wei Xiong Shi" userId="505b2a21d9ecc95e" providerId="LiveId" clId="{9F81AFB3-40BD-470A-8556-42141F4568E3}" dt="2023-10-02T06:48:19.963" v="5086" actId="478"/>
          <ac:picMkLst>
            <pc:docMk/>
            <pc:sldMk cId="455062465" sldId="260"/>
            <ac:picMk id="3" creationId="{22D5AA5D-ABD4-7661-6E5E-3042699B52C7}"/>
          </ac:picMkLst>
        </pc:picChg>
        <pc:picChg chg="add del mod modCrop">
          <ac:chgData name="Wei Xiong Shi" userId="505b2a21d9ecc95e" providerId="LiveId" clId="{9F81AFB3-40BD-470A-8556-42141F4568E3}" dt="2023-10-01T12:03:29.635" v="1612" actId="478"/>
          <ac:picMkLst>
            <pc:docMk/>
            <pc:sldMk cId="455062465" sldId="260"/>
            <ac:picMk id="3" creationId="{B498B226-0779-5AFD-1FAB-AE63AAD292A7}"/>
          </ac:picMkLst>
        </pc:picChg>
        <pc:picChg chg="add del mod">
          <ac:chgData name="Wei Xiong Shi" userId="505b2a21d9ecc95e" providerId="LiveId" clId="{9F81AFB3-40BD-470A-8556-42141F4568E3}" dt="2023-10-01T12:03:56.362" v="1613" actId="478"/>
          <ac:picMkLst>
            <pc:docMk/>
            <pc:sldMk cId="455062465" sldId="260"/>
            <ac:picMk id="4" creationId="{933E2920-3D40-526A-61A1-7572F52AE56E}"/>
          </ac:picMkLst>
        </pc:picChg>
        <pc:picChg chg="add del mod">
          <ac:chgData name="Wei Xiong Shi" userId="505b2a21d9ecc95e" providerId="LiveId" clId="{9F81AFB3-40BD-470A-8556-42141F4568E3}" dt="2023-09-30T13:05:36.915" v="1304"/>
          <ac:picMkLst>
            <pc:docMk/>
            <pc:sldMk cId="455062465" sldId="260"/>
            <ac:picMk id="5" creationId="{3DA342C3-1E14-F457-C046-4CB139B6A5BE}"/>
          </ac:picMkLst>
        </pc:picChg>
        <pc:picChg chg="add mod">
          <ac:chgData name="Wei Xiong Shi" userId="505b2a21d9ecc95e" providerId="LiveId" clId="{9F81AFB3-40BD-470A-8556-42141F4568E3}" dt="2023-10-02T07:12:35.188" v="5313"/>
          <ac:picMkLst>
            <pc:docMk/>
            <pc:sldMk cId="455062465" sldId="260"/>
            <ac:picMk id="12" creationId="{4FA35763-7EE3-244D-B55B-02B430DC124D}"/>
          </ac:picMkLst>
        </pc:picChg>
        <pc:picChg chg="add del mod">
          <ac:chgData name="Wei Xiong Shi" userId="505b2a21d9ecc95e" providerId="LiveId" clId="{9F81AFB3-40BD-470A-8556-42141F4568E3}" dt="2023-10-01T12:04:39.566" v="1618" actId="478"/>
          <ac:picMkLst>
            <pc:docMk/>
            <pc:sldMk cId="455062465" sldId="260"/>
            <ac:picMk id="12" creationId="{6F986919-C8D9-0573-8D81-838C4C6AB1B7}"/>
          </ac:picMkLst>
        </pc:picChg>
        <pc:picChg chg="add del mod">
          <ac:chgData name="Wei Xiong Shi" userId="505b2a21d9ecc95e" providerId="LiveId" clId="{9F81AFB3-40BD-470A-8556-42141F4568E3}" dt="2023-10-01T12:24:08.784" v="1752" actId="478"/>
          <ac:picMkLst>
            <pc:docMk/>
            <pc:sldMk cId="455062465" sldId="260"/>
            <ac:picMk id="23" creationId="{49380756-A663-B32D-CF0E-DEDF0871A9CC}"/>
          </ac:picMkLst>
        </pc:picChg>
        <pc:picChg chg="add mod">
          <ac:chgData name="Wei Xiong Shi" userId="505b2a21d9ecc95e" providerId="LiveId" clId="{9F81AFB3-40BD-470A-8556-42141F4568E3}" dt="2023-10-01T12:25:21.707" v="1773" actId="1076"/>
          <ac:picMkLst>
            <pc:docMk/>
            <pc:sldMk cId="455062465" sldId="260"/>
            <ac:picMk id="25" creationId="{6EFCF22E-C7E2-04E7-51C4-D78630A14EA8}"/>
          </ac:picMkLst>
        </pc:picChg>
        <pc:picChg chg="add del mod">
          <ac:chgData name="Wei Xiong Shi" userId="505b2a21d9ecc95e" providerId="LiveId" clId="{9F81AFB3-40BD-470A-8556-42141F4568E3}" dt="2023-10-01T12:24:48.112" v="1766" actId="478"/>
          <ac:picMkLst>
            <pc:docMk/>
            <pc:sldMk cId="455062465" sldId="260"/>
            <ac:picMk id="26" creationId="{CDB02F09-DC8C-F648-3FE6-7298EA08A78D}"/>
          </ac:picMkLst>
        </pc:picChg>
        <pc:picChg chg="add mod">
          <ac:chgData name="Wei Xiong Shi" userId="505b2a21d9ecc95e" providerId="LiveId" clId="{9F81AFB3-40BD-470A-8556-42141F4568E3}" dt="2023-10-01T12:26:02.258" v="1799" actId="1076"/>
          <ac:picMkLst>
            <pc:docMk/>
            <pc:sldMk cId="455062465" sldId="260"/>
            <ac:picMk id="27" creationId="{2978BC14-3F10-D4FB-834E-B1CAA47D6148}"/>
          </ac:picMkLst>
        </pc:picChg>
        <pc:cxnChg chg="add mod">
          <ac:chgData name="Wei Xiong Shi" userId="505b2a21d9ecc95e" providerId="LiveId" clId="{9F81AFB3-40BD-470A-8556-42141F4568E3}" dt="2023-10-02T06:52:13.109" v="5126" actId="1076"/>
          <ac:cxnSpMkLst>
            <pc:docMk/>
            <pc:sldMk cId="455062465" sldId="260"/>
            <ac:cxnSpMk id="6" creationId="{A4FBA34D-5B09-9682-EA54-71EEAD7D7023}"/>
          </ac:cxnSpMkLst>
        </pc:cxnChg>
        <pc:cxnChg chg="add mod">
          <ac:chgData name="Wei Xiong Shi" userId="505b2a21d9ecc95e" providerId="LiveId" clId="{9F81AFB3-40BD-470A-8556-42141F4568E3}" dt="2023-10-02T06:52:13.109" v="5126" actId="1076"/>
          <ac:cxnSpMkLst>
            <pc:docMk/>
            <pc:sldMk cId="455062465" sldId="260"/>
            <ac:cxnSpMk id="7" creationId="{1033ABF7-B2B4-07C3-567D-0309FF2E7698}"/>
          </ac:cxnSpMkLst>
        </pc:cxnChg>
        <pc:cxnChg chg="add del mod">
          <ac:chgData name="Wei Xiong Shi" userId="505b2a21d9ecc95e" providerId="LiveId" clId="{9F81AFB3-40BD-470A-8556-42141F4568E3}" dt="2023-10-01T12:06:56.257" v="1634" actId="478"/>
          <ac:cxnSpMkLst>
            <pc:docMk/>
            <pc:sldMk cId="455062465" sldId="260"/>
            <ac:cxnSpMk id="8" creationId="{44767098-2CA8-F003-4E15-66DE42CE7AB2}"/>
          </ac:cxnSpMkLst>
        </pc:cxnChg>
        <pc:cxnChg chg="add mod">
          <ac:chgData name="Wei Xiong Shi" userId="505b2a21d9ecc95e" providerId="LiveId" clId="{9F81AFB3-40BD-470A-8556-42141F4568E3}" dt="2023-10-02T06:52:13.109" v="5126" actId="1076"/>
          <ac:cxnSpMkLst>
            <pc:docMk/>
            <pc:sldMk cId="455062465" sldId="260"/>
            <ac:cxnSpMk id="8" creationId="{DDCB30F8-64E4-5702-892F-6C5B2122C3A1}"/>
          </ac:cxnSpMkLst>
        </pc:cxnChg>
        <pc:cxnChg chg="add del mod">
          <ac:chgData name="Wei Xiong Shi" userId="505b2a21d9ecc95e" providerId="LiveId" clId="{9F81AFB3-40BD-470A-8556-42141F4568E3}" dt="2023-10-01T12:06:56.257" v="1634" actId="478"/>
          <ac:cxnSpMkLst>
            <pc:docMk/>
            <pc:sldMk cId="455062465" sldId="260"/>
            <ac:cxnSpMk id="9" creationId="{BAF1DF21-D867-4238-09DA-066A0FE813DA}"/>
          </ac:cxnSpMkLst>
        </pc:cxnChg>
        <pc:cxnChg chg="add mod">
          <ac:chgData name="Wei Xiong Shi" userId="505b2a21d9ecc95e" providerId="LiveId" clId="{9F81AFB3-40BD-470A-8556-42141F4568E3}" dt="2023-10-02T06:52:13.109" v="5126" actId="1076"/>
          <ac:cxnSpMkLst>
            <pc:docMk/>
            <pc:sldMk cId="455062465" sldId="260"/>
            <ac:cxnSpMk id="9" creationId="{EB4D97C9-0B25-946F-3F92-FE9764899F40}"/>
          </ac:cxnSpMkLst>
        </pc:cxnChg>
        <pc:cxnChg chg="add del mod">
          <ac:chgData name="Wei Xiong Shi" userId="505b2a21d9ecc95e" providerId="LiveId" clId="{9F81AFB3-40BD-470A-8556-42141F4568E3}" dt="2023-10-01T12:06:56.257" v="1634" actId="478"/>
          <ac:cxnSpMkLst>
            <pc:docMk/>
            <pc:sldMk cId="455062465" sldId="260"/>
            <ac:cxnSpMk id="10" creationId="{D6CD8F98-937B-78B0-07F4-34D9637B8726}"/>
          </ac:cxnSpMkLst>
        </pc:cxnChg>
        <pc:cxnChg chg="add del mod">
          <ac:chgData name="Wei Xiong Shi" userId="505b2a21d9ecc95e" providerId="LiveId" clId="{9F81AFB3-40BD-470A-8556-42141F4568E3}" dt="2023-10-01T12:06:56.257" v="1634" actId="478"/>
          <ac:cxnSpMkLst>
            <pc:docMk/>
            <pc:sldMk cId="455062465" sldId="260"/>
            <ac:cxnSpMk id="11" creationId="{70ED2AD9-DC01-14E5-D551-96FBE6294635}"/>
          </ac:cxnSpMkLst>
        </pc:cxnChg>
        <pc:cxnChg chg="add del mod">
          <ac:chgData name="Wei Xiong Shi" userId="505b2a21d9ecc95e" providerId="LiveId" clId="{9F81AFB3-40BD-470A-8556-42141F4568E3}" dt="2023-10-02T06:44:54.724" v="5074" actId="478"/>
          <ac:cxnSpMkLst>
            <pc:docMk/>
            <pc:sldMk cId="455062465" sldId="260"/>
            <ac:cxnSpMk id="15" creationId="{497701CB-0899-D89B-977A-D2C0A913364B}"/>
          </ac:cxnSpMkLst>
        </pc:cxnChg>
        <pc:cxnChg chg="add del mod">
          <ac:chgData name="Wei Xiong Shi" userId="505b2a21d9ecc95e" providerId="LiveId" clId="{9F81AFB3-40BD-470A-8556-42141F4568E3}" dt="2023-10-02T06:44:54.724" v="5074" actId="478"/>
          <ac:cxnSpMkLst>
            <pc:docMk/>
            <pc:sldMk cId="455062465" sldId="260"/>
            <ac:cxnSpMk id="16" creationId="{40373436-14BC-39BC-CAE2-461FECD00230}"/>
          </ac:cxnSpMkLst>
        </pc:cxnChg>
        <pc:cxnChg chg="add del mod">
          <ac:chgData name="Wei Xiong Shi" userId="505b2a21d9ecc95e" providerId="LiveId" clId="{9F81AFB3-40BD-470A-8556-42141F4568E3}" dt="2023-10-02T06:44:54.724" v="5074" actId="478"/>
          <ac:cxnSpMkLst>
            <pc:docMk/>
            <pc:sldMk cId="455062465" sldId="260"/>
            <ac:cxnSpMk id="17" creationId="{A5B1F1B4-63D0-5460-F763-55EFFCD60856}"/>
          </ac:cxnSpMkLst>
        </pc:cxnChg>
        <pc:cxnChg chg="add del mod">
          <ac:chgData name="Wei Xiong Shi" userId="505b2a21d9ecc95e" providerId="LiveId" clId="{9F81AFB3-40BD-470A-8556-42141F4568E3}" dt="2023-10-02T06:44:54.724" v="5074" actId="478"/>
          <ac:cxnSpMkLst>
            <pc:docMk/>
            <pc:sldMk cId="455062465" sldId="260"/>
            <ac:cxnSpMk id="18" creationId="{7A7D4727-D8F8-48E7-258D-C728C8F63D31}"/>
          </ac:cxnSpMkLst>
        </pc:cxnChg>
        <pc:cxnChg chg="add del mod">
          <ac:chgData name="Wei Xiong Shi" userId="505b2a21d9ecc95e" providerId="LiveId" clId="{9F81AFB3-40BD-470A-8556-42141F4568E3}" dt="2023-10-02T06:51:47.094" v="5101" actId="478"/>
          <ac:cxnSpMkLst>
            <pc:docMk/>
            <pc:sldMk cId="455062465" sldId="260"/>
            <ac:cxnSpMk id="29" creationId="{836AEA77-97C9-EE1B-E905-3D0F71B043C3}"/>
          </ac:cxnSpMkLst>
        </pc:cxnChg>
        <pc:cxnChg chg="add del mod">
          <ac:chgData name="Wei Xiong Shi" userId="505b2a21d9ecc95e" providerId="LiveId" clId="{9F81AFB3-40BD-470A-8556-42141F4568E3}" dt="2023-10-02T06:51:47.094" v="5101" actId="478"/>
          <ac:cxnSpMkLst>
            <pc:docMk/>
            <pc:sldMk cId="455062465" sldId="260"/>
            <ac:cxnSpMk id="30" creationId="{9F046E0D-5951-E1FE-F432-5C1098DE1A96}"/>
          </ac:cxnSpMkLst>
        </pc:cxnChg>
        <pc:cxnChg chg="add del mod">
          <ac:chgData name="Wei Xiong Shi" userId="505b2a21d9ecc95e" providerId="LiveId" clId="{9F81AFB3-40BD-470A-8556-42141F4568E3}" dt="2023-10-02T06:51:47.094" v="5101" actId="478"/>
          <ac:cxnSpMkLst>
            <pc:docMk/>
            <pc:sldMk cId="455062465" sldId="260"/>
            <ac:cxnSpMk id="31" creationId="{C3B72DF0-32D2-9B27-2215-CB498CDF2963}"/>
          </ac:cxnSpMkLst>
        </pc:cxnChg>
        <pc:cxnChg chg="add del mod">
          <ac:chgData name="Wei Xiong Shi" userId="505b2a21d9ecc95e" providerId="LiveId" clId="{9F81AFB3-40BD-470A-8556-42141F4568E3}" dt="2023-10-02T06:51:47.094" v="5101" actId="478"/>
          <ac:cxnSpMkLst>
            <pc:docMk/>
            <pc:sldMk cId="455062465" sldId="260"/>
            <ac:cxnSpMk id="32" creationId="{668B8D12-D7E9-F800-2EA0-C859AFFE5E68}"/>
          </ac:cxnSpMkLst>
        </pc:cxnChg>
      </pc:sldChg>
      <pc:sldChg chg="addSp delSp modSp new del mod modTransition setBg delAnim modAnim">
        <pc:chgData name="Wei Xiong Shi" userId="505b2a21d9ecc95e" providerId="LiveId" clId="{9F81AFB3-40BD-470A-8556-42141F4568E3}" dt="2023-10-01T11:47:42.164" v="1480" actId="2696"/>
        <pc:sldMkLst>
          <pc:docMk/>
          <pc:sldMk cId="3043032711" sldId="261"/>
        </pc:sldMkLst>
        <pc:spChg chg="add del mod">
          <ac:chgData name="Wei Xiong Shi" userId="505b2a21d9ecc95e" providerId="LiveId" clId="{9F81AFB3-40BD-470A-8556-42141F4568E3}" dt="2023-09-30T12:34:54.669" v="1135" actId="478"/>
          <ac:spMkLst>
            <pc:docMk/>
            <pc:sldMk cId="3043032711" sldId="261"/>
            <ac:spMk id="3" creationId="{17C9B49B-7203-58E7-F060-1EBF32E8E240}"/>
          </ac:spMkLst>
        </pc:spChg>
        <pc:picChg chg="add del mod">
          <ac:chgData name="Wei Xiong Shi" userId="505b2a21d9ecc95e" providerId="LiveId" clId="{9F81AFB3-40BD-470A-8556-42141F4568E3}" dt="2023-10-01T11:43:34.938" v="1440" actId="478"/>
          <ac:picMkLst>
            <pc:docMk/>
            <pc:sldMk cId="3043032711" sldId="261"/>
            <ac:picMk id="2" creationId="{CF124CC3-A647-C7AA-F6F5-B888DA01E9FE}"/>
          </ac:picMkLst>
        </pc:picChg>
        <pc:picChg chg="add del">
          <ac:chgData name="Wei Xiong Shi" userId="505b2a21d9ecc95e" providerId="LiveId" clId="{9F81AFB3-40BD-470A-8556-42141F4568E3}" dt="2023-10-01T11:40:53.209" v="1438" actId="478"/>
          <ac:picMkLst>
            <pc:docMk/>
            <pc:sldMk cId="3043032711" sldId="261"/>
            <ac:picMk id="4" creationId="{EA3EB7F7-9785-561A-8C4D-F3DD61AB3591}"/>
          </ac:picMkLst>
        </pc:picChg>
        <pc:picChg chg="add mod">
          <ac:chgData name="Wei Xiong Shi" userId="505b2a21d9ecc95e" providerId="LiveId" clId="{9F81AFB3-40BD-470A-8556-42141F4568E3}" dt="2023-10-01T11:44:15.293" v="1447" actId="1076"/>
          <ac:picMkLst>
            <pc:docMk/>
            <pc:sldMk cId="3043032711" sldId="261"/>
            <ac:picMk id="6" creationId="{A4DAA4FB-A5DA-DE92-5A32-AACF3A8C3787}"/>
          </ac:picMkLst>
        </pc:picChg>
      </pc:sldChg>
      <pc:sldChg chg="addSp delSp modSp add mod modTransition modAnim">
        <pc:chgData name="Wei Xiong Shi" userId="505b2a21d9ecc95e" providerId="LiveId" clId="{9F81AFB3-40BD-470A-8556-42141F4568E3}" dt="2023-10-02T07:12:35.188" v="5313"/>
        <pc:sldMkLst>
          <pc:docMk/>
          <pc:sldMk cId="552103756" sldId="262"/>
        </pc:sldMkLst>
        <pc:spChg chg="add mod">
          <ac:chgData name="Wei Xiong Shi" userId="505b2a21d9ecc95e" providerId="LiveId" clId="{9F81AFB3-40BD-470A-8556-42141F4568E3}" dt="2023-10-02T06:42:22.091" v="5050" actId="207"/>
          <ac:spMkLst>
            <pc:docMk/>
            <pc:sldMk cId="552103756" sldId="262"/>
            <ac:spMk id="4" creationId="{E5ECD0A2-6D1A-02FA-E924-42AF2D044B04}"/>
          </ac:spMkLst>
        </pc:spChg>
        <pc:spChg chg="add mod">
          <ac:chgData name="Wei Xiong Shi" userId="505b2a21d9ecc95e" providerId="LiveId" clId="{9F81AFB3-40BD-470A-8556-42141F4568E3}" dt="2023-10-02T07:08:34.675" v="5309" actId="1076"/>
          <ac:spMkLst>
            <pc:docMk/>
            <pc:sldMk cId="552103756" sldId="262"/>
            <ac:spMk id="7" creationId="{C390C2B9-F9CF-874B-13F3-2065B0D6F1AD}"/>
          </ac:spMkLst>
        </pc:spChg>
        <pc:spChg chg="add mod">
          <ac:chgData name="Wei Xiong Shi" userId="505b2a21d9ecc95e" providerId="LiveId" clId="{9F81AFB3-40BD-470A-8556-42141F4568E3}" dt="2023-10-02T06:42:02.347" v="5047" actId="692"/>
          <ac:spMkLst>
            <pc:docMk/>
            <pc:sldMk cId="552103756" sldId="262"/>
            <ac:spMk id="8" creationId="{2CA98E98-32A0-CAB7-8B71-267A6782A866}"/>
          </ac:spMkLst>
        </pc:spChg>
        <pc:spChg chg="del mod">
          <ac:chgData name="Wei Xiong Shi" userId="505b2a21d9ecc95e" providerId="LiveId" clId="{9F81AFB3-40BD-470A-8556-42141F4568E3}" dt="2023-10-02T06:45:03.691" v="5075" actId="478"/>
          <ac:spMkLst>
            <pc:docMk/>
            <pc:sldMk cId="552103756" sldId="262"/>
            <ac:spMk id="9" creationId="{73AC5190-3071-61FC-9343-6D887705D220}"/>
          </ac:spMkLst>
        </pc:spChg>
        <pc:spChg chg="del mod">
          <ac:chgData name="Wei Xiong Shi" userId="505b2a21d9ecc95e" providerId="LiveId" clId="{9F81AFB3-40BD-470A-8556-42141F4568E3}" dt="2023-10-02T06:45:26.910" v="5077" actId="478"/>
          <ac:spMkLst>
            <pc:docMk/>
            <pc:sldMk cId="552103756" sldId="262"/>
            <ac:spMk id="11" creationId="{F0C3C160-1B8E-47EA-0999-C76B42FB6A0C}"/>
          </ac:spMkLst>
        </pc:spChg>
        <pc:picChg chg="add mod">
          <ac:chgData name="Wei Xiong Shi" userId="505b2a21d9ecc95e" providerId="LiveId" clId="{9F81AFB3-40BD-470A-8556-42141F4568E3}" dt="2023-10-02T06:44:12.647" v="5065" actId="1076"/>
          <ac:picMkLst>
            <pc:docMk/>
            <pc:sldMk cId="552103756" sldId="262"/>
            <ac:picMk id="2" creationId="{39BDB43C-67F9-61BB-746B-EB38BE0980E6}"/>
          </ac:picMkLst>
        </pc:picChg>
        <pc:picChg chg="add mod">
          <ac:chgData name="Wei Xiong Shi" userId="505b2a21d9ecc95e" providerId="LiveId" clId="{9F81AFB3-40BD-470A-8556-42141F4568E3}" dt="2023-10-02T06:43:05.566" v="5057" actId="14100"/>
          <ac:picMkLst>
            <pc:docMk/>
            <pc:sldMk cId="552103756" sldId="262"/>
            <ac:picMk id="3" creationId="{E4B54B16-440F-FA7D-945D-799235010430}"/>
          </ac:picMkLst>
        </pc:picChg>
        <pc:picChg chg="add mod">
          <ac:chgData name="Wei Xiong Shi" userId="505b2a21d9ecc95e" providerId="LiveId" clId="{9F81AFB3-40BD-470A-8556-42141F4568E3}" dt="2023-10-02T06:43:17.155" v="5059" actId="14100"/>
          <ac:picMkLst>
            <pc:docMk/>
            <pc:sldMk cId="552103756" sldId="262"/>
            <ac:picMk id="5" creationId="{B0D43D04-091D-2246-008C-13E9DE857F43}"/>
          </ac:picMkLst>
        </pc:picChg>
        <pc:picChg chg="del mod">
          <ac:chgData name="Wei Xiong Shi" userId="505b2a21d9ecc95e" providerId="LiveId" clId="{9F81AFB3-40BD-470A-8556-42141F4568E3}" dt="2023-10-01T11:47:23.281" v="1478" actId="478"/>
          <ac:picMkLst>
            <pc:docMk/>
            <pc:sldMk cId="552103756" sldId="262"/>
            <ac:picMk id="6" creationId="{6B0E8097-6C31-C586-204E-CA4175A91A8A}"/>
          </ac:picMkLst>
        </pc:picChg>
        <pc:picChg chg="add mod ord">
          <ac:chgData name="Wei Xiong Shi" userId="505b2a21d9ecc95e" providerId="LiveId" clId="{9F81AFB3-40BD-470A-8556-42141F4568E3}" dt="2023-10-02T06:41:19.251" v="5038" actId="167"/>
          <ac:picMkLst>
            <pc:docMk/>
            <pc:sldMk cId="552103756" sldId="262"/>
            <ac:picMk id="6" creationId="{E782746C-05E1-9F5B-DAE5-34FEFA1F3A71}"/>
          </ac:picMkLst>
        </pc:picChg>
        <pc:picChg chg="add del mod">
          <ac:chgData name="Wei Xiong Shi" userId="505b2a21d9ecc95e" providerId="LiveId" clId="{9F81AFB3-40BD-470A-8556-42141F4568E3}" dt="2023-10-01T11:54:11.470" v="1537" actId="478"/>
          <ac:picMkLst>
            <pc:docMk/>
            <pc:sldMk cId="552103756" sldId="262"/>
            <ac:picMk id="7" creationId="{12122930-5D40-AABA-C5E8-0B10E8E23662}"/>
          </ac:picMkLst>
        </pc:picChg>
        <pc:picChg chg="add mod">
          <ac:chgData name="Wei Xiong Shi" userId="505b2a21d9ecc95e" providerId="LiveId" clId="{9F81AFB3-40BD-470A-8556-42141F4568E3}" dt="2023-10-02T07:12:35.188" v="5313"/>
          <ac:picMkLst>
            <pc:docMk/>
            <pc:sldMk cId="552103756" sldId="262"/>
            <ac:picMk id="20" creationId="{50D13906-37DF-CBA9-9CDC-723576E7BA5A}"/>
          </ac:picMkLst>
        </pc:picChg>
        <pc:cxnChg chg="add mod">
          <ac:chgData name="Wei Xiong Shi" userId="505b2a21d9ecc95e" providerId="LiveId" clId="{9F81AFB3-40BD-470A-8556-42141F4568E3}" dt="2023-10-02T06:41:42.034" v="5041" actId="1076"/>
          <ac:cxnSpMkLst>
            <pc:docMk/>
            <pc:sldMk cId="552103756" sldId="262"/>
            <ac:cxnSpMk id="10" creationId="{1B158E8A-A33A-52F4-0C5B-44A0DC4284F1}"/>
          </ac:cxnSpMkLst>
        </pc:cxnChg>
        <pc:cxnChg chg="add mod">
          <ac:chgData name="Wei Xiong Shi" userId="505b2a21d9ecc95e" providerId="LiveId" clId="{9F81AFB3-40BD-470A-8556-42141F4568E3}" dt="2023-10-02T06:41:42.034" v="5041" actId="1076"/>
          <ac:cxnSpMkLst>
            <pc:docMk/>
            <pc:sldMk cId="552103756" sldId="262"/>
            <ac:cxnSpMk id="12" creationId="{5111DD2E-733F-C4EC-8BE0-73176489A6A0}"/>
          </ac:cxnSpMkLst>
        </pc:cxnChg>
        <pc:cxnChg chg="add mod">
          <ac:chgData name="Wei Xiong Shi" userId="505b2a21d9ecc95e" providerId="LiveId" clId="{9F81AFB3-40BD-470A-8556-42141F4568E3}" dt="2023-10-02T06:41:42.034" v="5041" actId="1076"/>
          <ac:cxnSpMkLst>
            <pc:docMk/>
            <pc:sldMk cId="552103756" sldId="262"/>
            <ac:cxnSpMk id="13" creationId="{F4D72BB2-4780-FB9E-C49A-AAC6882754BE}"/>
          </ac:cxnSpMkLst>
        </pc:cxnChg>
        <pc:cxnChg chg="del mod">
          <ac:chgData name="Wei Xiong Shi" userId="505b2a21d9ecc95e" providerId="LiveId" clId="{9F81AFB3-40BD-470A-8556-42141F4568E3}" dt="2023-10-02T06:45:03.691" v="5075" actId="478"/>
          <ac:cxnSpMkLst>
            <pc:docMk/>
            <pc:sldMk cId="552103756" sldId="262"/>
            <ac:cxnSpMk id="14" creationId="{F9DCC955-4F56-663F-2ADF-DEE65C1D533E}"/>
          </ac:cxnSpMkLst>
        </pc:cxnChg>
        <pc:cxnChg chg="add mod">
          <ac:chgData name="Wei Xiong Shi" userId="505b2a21d9ecc95e" providerId="LiveId" clId="{9F81AFB3-40BD-470A-8556-42141F4568E3}" dt="2023-10-02T06:41:42.034" v="5041" actId="1076"/>
          <ac:cxnSpMkLst>
            <pc:docMk/>
            <pc:sldMk cId="552103756" sldId="262"/>
            <ac:cxnSpMk id="15" creationId="{8DCC3DE8-C299-2D2C-2EAE-667A3D49E26E}"/>
          </ac:cxnSpMkLst>
        </pc:cxnChg>
        <pc:cxnChg chg="del mod">
          <ac:chgData name="Wei Xiong Shi" userId="505b2a21d9ecc95e" providerId="LiveId" clId="{9F81AFB3-40BD-470A-8556-42141F4568E3}" dt="2023-10-02T06:45:03.691" v="5075" actId="478"/>
          <ac:cxnSpMkLst>
            <pc:docMk/>
            <pc:sldMk cId="552103756" sldId="262"/>
            <ac:cxnSpMk id="16" creationId="{A2BB5B86-81A1-EA26-3F37-D3325D9A4F29}"/>
          </ac:cxnSpMkLst>
        </pc:cxnChg>
        <pc:cxnChg chg="del mod">
          <ac:chgData name="Wei Xiong Shi" userId="505b2a21d9ecc95e" providerId="LiveId" clId="{9F81AFB3-40BD-470A-8556-42141F4568E3}" dt="2023-10-02T06:45:03.691" v="5075" actId="478"/>
          <ac:cxnSpMkLst>
            <pc:docMk/>
            <pc:sldMk cId="552103756" sldId="262"/>
            <ac:cxnSpMk id="17" creationId="{2D5232D0-F733-5CA3-7AA1-014D309299E5}"/>
          </ac:cxnSpMkLst>
        </pc:cxnChg>
        <pc:cxnChg chg="del mod">
          <ac:chgData name="Wei Xiong Shi" userId="505b2a21d9ecc95e" providerId="LiveId" clId="{9F81AFB3-40BD-470A-8556-42141F4568E3}" dt="2023-10-02T06:45:03.691" v="5075" actId="478"/>
          <ac:cxnSpMkLst>
            <pc:docMk/>
            <pc:sldMk cId="552103756" sldId="262"/>
            <ac:cxnSpMk id="18" creationId="{A9DE079E-520B-7A70-EEC6-962F1ECAEE76}"/>
          </ac:cxnSpMkLst>
        </pc:cxnChg>
      </pc:sldChg>
      <pc:sldChg chg="addSp delSp modSp new del mod ord setBg">
        <pc:chgData name="Wei Xiong Shi" userId="505b2a21d9ecc95e" providerId="LiveId" clId="{9F81AFB3-40BD-470A-8556-42141F4568E3}" dt="2023-10-02T07:09:56.542" v="5312" actId="2696"/>
        <pc:sldMkLst>
          <pc:docMk/>
          <pc:sldMk cId="3797293035" sldId="263"/>
        </pc:sldMkLst>
        <pc:spChg chg="del">
          <ac:chgData name="Wei Xiong Shi" userId="505b2a21d9ecc95e" providerId="LiveId" clId="{9F81AFB3-40BD-470A-8556-42141F4568E3}" dt="2023-09-30T14:02:09.250" v="1412" actId="478"/>
          <ac:spMkLst>
            <pc:docMk/>
            <pc:sldMk cId="3797293035" sldId="263"/>
            <ac:spMk id="2" creationId="{FE1895DD-709F-A842-F234-E8837493EAF3}"/>
          </ac:spMkLst>
        </pc:spChg>
        <pc:spChg chg="add del mod">
          <ac:chgData name="Wei Xiong Shi" userId="505b2a21d9ecc95e" providerId="LiveId" clId="{9F81AFB3-40BD-470A-8556-42141F4568E3}" dt="2023-10-01T11:36:39.078" v="1431"/>
          <ac:spMkLst>
            <pc:docMk/>
            <pc:sldMk cId="3797293035" sldId="263"/>
            <ac:spMk id="3" creationId="{7525FB5C-A410-0CC6-2C7D-F5FB2F8947D8}"/>
          </ac:spMkLst>
        </pc:spChg>
        <pc:spChg chg="del">
          <ac:chgData name="Wei Xiong Shi" userId="505b2a21d9ecc95e" providerId="LiveId" clId="{9F81AFB3-40BD-470A-8556-42141F4568E3}" dt="2023-09-30T14:02:04.708" v="1411" actId="478"/>
          <ac:spMkLst>
            <pc:docMk/>
            <pc:sldMk cId="3797293035" sldId="263"/>
            <ac:spMk id="3" creationId="{77110C10-DC54-8777-4FD8-3CADDB181F0D}"/>
          </ac:spMkLst>
        </pc:spChg>
        <pc:picChg chg="add del">
          <ac:chgData name="Wei Xiong Shi" userId="505b2a21d9ecc95e" providerId="LiveId" clId="{9F81AFB3-40BD-470A-8556-42141F4568E3}" dt="2023-09-30T14:02:13.573" v="1414" actId="478"/>
          <ac:picMkLst>
            <pc:docMk/>
            <pc:sldMk cId="3797293035" sldId="263"/>
            <ac:picMk id="4" creationId="{5674D2C3-99C7-F094-36AC-82CE7FEC5523}"/>
          </ac:picMkLst>
        </pc:picChg>
      </pc:sldChg>
      <pc:sldChg chg="addSp modSp new del mod setBg modAnim">
        <pc:chgData name="Wei Xiong Shi" userId="505b2a21d9ecc95e" providerId="LiveId" clId="{9F81AFB3-40BD-470A-8556-42141F4568E3}" dt="2023-10-01T13:37:36.086" v="3013" actId="2696"/>
        <pc:sldMkLst>
          <pc:docMk/>
          <pc:sldMk cId="1211723220" sldId="264"/>
        </pc:sldMkLst>
        <pc:spChg chg="add mod">
          <ac:chgData name="Wei Xiong Shi" userId="505b2a21d9ecc95e" providerId="LiveId" clId="{9F81AFB3-40BD-470A-8556-42141F4568E3}" dt="2023-10-01T12:31:01.225" v="1879" actId="1076"/>
          <ac:spMkLst>
            <pc:docMk/>
            <pc:sldMk cId="1211723220" sldId="264"/>
            <ac:spMk id="2" creationId="{417EB637-FED6-609B-B668-D265A2695D80}"/>
          </ac:spMkLst>
        </pc:spChg>
      </pc:sldChg>
      <pc:sldChg chg="addSp delSp modSp new mod modTransition setBg delAnim modAnim">
        <pc:chgData name="Wei Xiong Shi" userId="505b2a21d9ecc95e" providerId="LiveId" clId="{9F81AFB3-40BD-470A-8556-42141F4568E3}" dt="2023-10-02T07:12:35.188" v="5313"/>
        <pc:sldMkLst>
          <pc:docMk/>
          <pc:sldMk cId="3260997148" sldId="265"/>
        </pc:sldMkLst>
        <pc:spChg chg="add del mod">
          <ac:chgData name="Wei Xiong Shi" userId="505b2a21d9ecc95e" providerId="LiveId" clId="{9F81AFB3-40BD-470A-8556-42141F4568E3}" dt="2023-10-01T12:38:27.106" v="1899"/>
          <ac:spMkLst>
            <pc:docMk/>
            <pc:sldMk cId="3260997148" sldId="265"/>
            <ac:spMk id="7" creationId="{12807BA3-A3A6-F112-AE48-BF35CEA68E40}"/>
          </ac:spMkLst>
        </pc:spChg>
        <pc:spChg chg="add del mod">
          <ac:chgData name="Wei Xiong Shi" userId="505b2a21d9ecc95e" providerId="LiveId" clId="{9F81AFB3-40BD-470A-8556-42141F4568E3}" dt="2023-10-02T06:57:03.468" v="5164" actId="478"/>
          <ac:spMkLst>
            <pc:docMk/>
            <pc:sldMk cId="3260997148" sldId="265"/>
            <ac:spMk id="8" creationId="{F680073B-2855-E914-63AE-40CEFF4AD27F}"/>
          </ac:spMkLst>
        </pc:spChg>
        <pc:spChg chg="add del mod">
          <ac:chgData name="Wei Xiong Shi" userId="505b2a21d9ecc95e" providerId="LiveId" clId="{9F81AFB3-40BD-470A-8556-42141F4568E3}" dt="2023-10-02T06:17:06.706" v="4922" actId="478"/>
          <ac:spMkLst>
            <pc:docMk/>
            <pc:sldMk cId="3260997148" sldId="265"/>
            <ac:spMk id="9" creationId="{111971FB-1014-4E77-94E5-1E8B4DF4E30F}"/>
          </ac:spMkLst>
        </pc:spChg>
        <pc:spChg chg="add mod">
          <ac:chgData name="Wei Xiong Shi" userId="505b2a21d9ecc95e" providerId="LiveId" clId="{9F81AFB3-40BD-470A-8556-42141F4568E3}" dt="2023-10-01T13:16:02.771" v="2546" actId="692"/>
          <ac:spMkLst>
            <pc:docMk/>
            <pc:sldMk cId="3260997148" sldId="265"/>
            <ac:spMk id="10" creationId="{E1843826-BE6C-1D33-6A34-18F403E39C8C}"/>
          </ac:spMkLst>
        </pc:spChg>
        <pc:spChg chg="add del mod">
          <ac:chgData name="Wei Xiong Shi" userId="505b2a21d9ecc95e" providerId="LiveId" clId="{9F81AFB3-40BD-470A-8556-42141F4568E3}" dt="2023-10-02T06:59:03.329" v="5205" actId="478"/>
          <ac:spMkLst>
            <pc:docMk/>
            <pc:sldMk cId="3260997148" sldId="265"/>
            <ac:spMk id="13" creationId="{B0E988A6-B3BE-A9B7-5B01-1D9B7FDBA2EC}"/>
          </ac:spMkLst>
        </pc:spChg>
        <pc:spChg chg="add mod">
          <ac:chgData name="Wei Xiong Shi" userId="505b2a21d9ecc95e" providerId="LiveId" clId="{9F81AFB3-40BD-470A-8556-42141F4568E3}" dt="2023-10-02T07:02:27.708" v="5269" actId="207"/>
          <ac:spMkLst>
            <pc:docMk/>
            <pc:sldMk cId="3260997148" sldId="265"/>
            <ac:spMk id="14" creationId="{5945AE54-D69C-FC7E-ED41-8CEAB8B7E9A6}"/>
          </ac:spMkLst>
        </pc:spChg>
        <pc:grpChg chg="add mod">
          <ac:chgData name="Wei Xiong Shi" userId="505b2a21d9ecc95e" providerId="LiveId" clId="{9F81AFB3-40BD-470A-8556-42141F4568E3}" dt="2023-10-02T06:56:29.667" v="5162" actId="1076"/>
          <ac:grpSpMkLst>
            <pc:docMk/>
            <pc:sldMk cId="3260997148" sldId="265"/>
            <ac:grpSpMk id="2" creationId="{903680ED-A967-F2B1-E423-FA9404322209}"/>
          </ac:grpSpMkLst>
        </pc:grpChg>
        <pc:grpChg chg="mod">
          <ac:chgData name="Wei Xiong Shi" userId="505b2a21d9ecc95e" providerId="LiveId" clId="{9F81AFB3-40BD-470A-8556-42141F4568E3}" dt="2023-10-01T12:32:22.886" v="1883"/>
          <ac:grpSpMkLst>
            <pc:docMk/>
            <pc:sldMk cId="3260997148" sldId="265"/>
            <ac:grpSpMk id="4" creationId="{E8462419-FF0F-8100-B80D-6B66B6830BFC}"/>
          </ac:grpSpMkLst>
        </pc:grpChg>
        <pc:picChg chg="mod">
          <ac:chgData name="Wei Xiong Shi" userId="505b2a21d9ecc95e" providerId="LiveId" clId="{9F81AFB3-40BD-470A-8556-42141F4568E3}" dt="2023-10-02T06:54:12.793" v="5132" actId="1076"/>
          <ac:picMkLst>
            <pc:docMk/>
            <pc:sldMk cId="3260997148" sldId="265"/>
            <ac:picMk id="3" creationId="{00D86B4B-6F2B-10AC-EA22-A9B814C05026}"/>
          </ac:picMkLst>
        </pc:picChg>
        <pc:picChg chg="add del mod">
          <ac:chgData name="Wei Xiong Shi" userId="505b2a21d9ecc95e" providerId="LiveId" clId="{9F81AFB3-40BD-470A-8556-42141F4568E3}" dt="2023-10-02T06:55:30.887" v="5145" actId="478"/>
          <ac:picMkLst>
            <pc:docMk/>
            <pc:sldMk cId="3260997148" sldId="265"/>
            <ac:picMk id="7" creationId="{5BA1C83E-D400-BD33-8ECA-9FC95B2168E3}"/>
          </ac:picMkLst>
        </pc:picChg>
        <pc:picChg chg="add mod ord">
          <ac:chgData name="Wei Xiong Shi" userId="505b2a21d9ecc95e" providerId="LiveId" clId="{9F81AFB3-40BD-470A-8556-42141F4568E3}" dt="2023-10-02T06:56:10.926" v="5159" actId="1076"/>
          <ac:picMkLst>
            <pc:docMk/>
            <pc:sldMk cId="3260997148" sldId="265"/>
            <ac:picMk id="11" creationId="{3F1E35AE-F8F9-4F58-2951-B84DFDDC7E85}"/>
          </ac:picMkLst>
        </pc:picChg>
        <pc:picChg chg="add mod ord">
          <ac:chgData name="Wei Xiong Shi" userId="505b2a21d9ecc95e" providerId="LiveId" clId="{9F81AFB3-40BD-470A-8556-42141F4568E3}" dt="2023-10-02T06:56:02.807" v="5154" actId="1366"/>
          <ac:picMkLst>
            <pc:docMk/>
            <pc:sldMk cId="3260997148" sldId="265"/>
            <ac:picMk id="12" creationId="{B9E89D46-E97F-633E-0AC0-CD4F3BC225D3}"/>
          </ac:picMkLst>
        </pc:picChg>
        <pc:picChg chg="add mod">
          <ac:chgData name="Wei Xiong Shi" userId="505b2a21d9ecc95e" providerId="LiveId" clId="{9F81AFB3-40BD-470A-8556-42141F4568E3}" dt="2023-10-02T07:12:35.188" v="5313"/>
          <ac:picMkLst>
            <pc:docMk/>
            <pc:sldMk cId="3260997148" sldId="265"/>
            <ac:picMk id="16" creationId="{73940C92-730F-A0F4-7985-F2EE386BB726}"/>
          </ac:picMkLst>
        </pc:picChg>
        <pc:inkChg chg="mod">
          <ac:chgData name="Wei Xiong Shi" userId="505b2a21d9ecc95e" providerId="LiveId" clId="{9F81AFB3-40BD-470A-8556-42141F4568E3}" dt="2023-10-01T12:32:22.886" v="1883"/>
          <ac:inkMkLst>
            <pc:docMk/>
            <pc:sldMk cId="3260997148" sldId="265"/>
            <ac:inkMk id="5" creationId="{B5F86D90-BF45-6099-82B6-21CFA92671C2}"/>
          </ac:inkMkLst>
        </pc:inkChg>
        <pc:inkChg chg="mod">
          <ac:chgData name="Wei Xiong Shi" userId="505b2a21d9ecc95e" providerId="LiveId" clId="{9F81AFB3-40BD-470A-8556-42141F4568E3}" dt="2023-10-01T12:32:22.886" v="1883"/>
          <ac:inkMkLst>
            <pc:docMk/>
            <pc:sldMk cId="3260997148" sldId="265"/>
            <ac:inkMk id="6" creationId="{DC42B2E2-3F73-C251-A01E-AC0EECA778B4}"/>
          </ac:inkMkLst>
        </pc:inkChg>
      </pc:sldChg>
      <pc:sldChg chg="addSp delSp modSp new mod setBg modAnim">
        <pc:chgData name="Wei Xiong Shi" userId="505b2a21d9ecc95e" providerId="LiveId" clId="{9F81AFB3-40BD-470A-8556-42141F4568E3}" dt="2023-10-02T07:12:35.188" v="5313"/>
        <pc:sldMkLst>
          <pc:docMk/>
          <pc:sldMk cId="585371592" sldId="266"/>
        </pc:sldMkLst>
        <pc:spChg chg="add del mod">
          <ac:chgData name="Wei Xiong Shi" userId="505b2a21d9ecc95e" providerId="LiveId" clId="{9F81AFB3-40BD-470A-8556-42141F4568E3}" dt="2023-10-01T12:43:23.159" v="1979" actId="478"/>
          <ac:spMkLst>
            <pc:docMk/>
            <pc:sldMk cId="585371592" sldId="266"/>
            <ac:spMk id="2" creationId="{581B9B9D-DE97-AA78-01D8-C10380C2DD18}"/>
          </ac:spMkLst>
        </pc:spChg>
        <pc:spChg chg="add del mod">
          <ac:chgData name="Wei Xiong Shi" userId="505b2a21d9ecc95e" providerId="LiveId" clId="{9F81AFB3-40BD-470A-8556-42141F4568E3}" dt="2023-10-01T12:47:22.175" v="2294" actId="478"/>
          <ac:spMkLst>
            <pc:docMk/>
            <pc:sldMk cId="585371592" sldId="266"/>
            <ac:spMk id="3" creationId="{A797EBEA-D43A-FFED-DB2F-6A87D163DC5B}"/>
          </ac:spMkLst>
        </pc:spChg>
        <pc:spChg chg="mod">
          <ac:chgData name="Wei Xiong Shi" userId="505b2a21d9ecc95e" providerId="LiveId" clId="{9F81AFB3-40BD-470A-8556-42141F4568E3}" dt="2023-10-01T12:47:14.513" v="2289"/>
          <ac:spMkLst>
            <pc:docMk/>
            <pc:sldMk cId="585371592" sldId="266"/>
            <ac:spMk id="5" creationId="{42F8E554-BF25-37ED-F728-48A58C2F1EB3}"/>
          </ac:spMkLst>
        </pc:spChg>
        <pc:spChg chg="mod">
          <ac:chgData name="Wei Xiong Shi" userId="505b2a21d9ecc95e" providerId="LiveId" clId="{9F81AFB3-40BD-470A-8556-42141F4568E3}" dt="2023-10-01T12:51:39.645" v="2410" actId="1076"/>
          <ac:spMkLst>
            <pc:docMk/>
            <pc:sldMk cId="585371592" sldId="266"/>
            <ac:spMk id="8" creationId="{FE007C43-6972-8DF9-12AD-D72047BA853C}"/>
          </ac:spMkLst>
        </pc:spChg>
        <pc:spChg chg="mod">
          <ac:chgData name="Wei Xiong Shi" userId="505b2a21d9ecc95e" providerId="LiveId" clId="{9F81AFB3-40BD-470A-8556-42141F4568E3}" dt="2023-10-01T12:47:38.977" v="2301" actId="1076"/>
          <ac:spMkLst>
            <pc:docMk/>
            <pc:sldMk cId="585371592" sldId="266"/>
            <ac:spMk id="10" creationId="{844423D5-3244-C108-72F6-5AC36CF7AF9E}"/>
          </ac:spMkLst>
        </pc:spChg>
        <pc:spChg chg="mod">
          <ac:chgData name="Wei Xiong Shi" userId="505b2a21d9ecc95e" providerId="LiveId" clId="{9F81AFB3-40BD-470A-8556-42141F4568E3}" dt="2023-10-01T12:51:44.102" v="2411" actId="1076"/>
          <ac:spMkLst>
            <pc:docMk/>
            <pc:sldMk cId="585371592" sldId="266"/>
            <ac:spMk id="13" creationId="{4DBAC333-2941-BFA1-32EE-ECA2075BADDC}"/>
          </ac:spMkLst>
        </pc:spChg>
        <pc:spChg chg="mod">
          <ac:chgData name="Wei Xiong Shi" userId="505b2a21d9ecc95e" providerId="LiveId" clId="{9F81AFB3-40BD-470A-8556-42141F4568E3}" dt="2023-10-01T14:47:04.942" v="3765" actId="165"/>
          <ac:spMkLst>
            <pc:docMk/>
            <pc:sldMk cId="585371592" sldId="266"/>
            <ac:spMk id="15" creationId="{34B1B050-B40F-2E4F-EEAC-A528CB3F7763}"/>
          </ac:spMkLst>
        </pc:spChg>
        <pc:spChg chg="mod">
          <ac:chgData name="Wei Xiong Shi" userId="505b2a21d9ecc95e" providerId="LiveId" clId="{9F81AFB3-40BD-470A-8556-42141F4568E3}" dt="2023-10-01T14:47:04.942" v="3765" actId="165"/>
          <ac:spMkLst>
            <pc:docMk/>
            <pc:sldMk cId="585371592" sldId="266"/>
            <ac:spMk id="18" creationId="{C2386E5C-6F96-4BE4-1361-60A577A911B1}"/>
          </ac:spMkLst>
        </pc:spChg>
        <pc:spChg chg="mod">
          <ac:chgData name="Wei Xiong Shi" userId="505b2a21d9ecc95e" providerId="LiveId" clId="{9F81AFB3-40BD-470A-8556-42141F4568E3}" dt="2023-10-01T14:47:07.385" v="3766" actId="165"/>
          <ac:spMkLst>
            <pc:docMk/>
            <pc:sldMk cId="585371592" sldId="266"/>
            <ac:spMk id="20" creationId="{AF3DB7D6-ABFB-F80E-56D2-9D08698156DE}"/>
          </ac:spMkLst>
        </pc:spChg>
        <pc:spChg chg="mod">
          <ac:chgData name="Wei Xiong Shi" userId="505b2a21d9ecc95e" providerId="LiveId" clId="{9F81AFB3-40BD-470A-8556-42141F4568E3}" dt="2023-10-01T14:47:07.385" v="3766" actId="165"/>
          <ac:spMkLst>
            <pc:docMk/>
            <pc:sldMk cId="585371592" sldId="266"/>
            <ac:spMk id="23" creationId="{8D23C2FD-2F6A-06D7-EA9A-79ECF638B99A}"/>
          </ac:spMkLst>
        </pc:spChg>
        <pc:spChg chg="mod">
          <ac:chgData name="Wei Xiong Shi" userId="505b2a21d9ecc95e" providerId="LiveId" clId="{9F81AFB3-40BD-470A-8556-42141F4568E3}" dt="2023-10-01T13:09:21.440" v="2492" actId="164"/>
          <ac:spMkLst>
            <pc:docMk/>
            <pc:sldMk cId="585371592" sldId="266"/>
            <ac:spMk id="29" creationId="{C5E4B8EB-4F33-D717-7B9E-3A13CAC481AC}"/>
          </ac:spMkLst>
        </pc:spChg>
        <pc:spChg chg="mod">
          <ac:chgData name="Wei Xiong Shi" userId="505b2a21d9ecc95e" providerId="LiveId" clId="{9F81AFB3-40BD-470A-8556-42141F4568E3}" dt="2023-10-01T13:09:21.440" v="2492" actId="164"/>
          <ac:spMkLst>
            <pc:docMk/>
            <pc:sldMk cId="585371592" sldId="266"/>
            <ac:spMk id="30" creationId="{A64EFF3E-1BD1-AB8C-B477-F8B2BFC27AE1}"/>
          </ac:spMkLst>
        </pc:spChg>
        <pc:spChg chg="add mod ord">
          <ac:chgData name="Wei Xiong Shi" userId="505b2a21d9ecc95e" providerId="LiveId" clId="{9F81AFB3-40BD-470A-8556-42141F4568E3}" dt="2023-10-02T07:04:59.984" v="5293" actId="207"/>
          <ac:spMkLst>
            <pc:docMk/>
            <pc:sldMk cId="585371592" sldId="266"/>
            <ac:spMk id="55" creationId="{EC305A33-370F-7E9F-CF3C-F05A25A54C2F}"/>
          </ac:spMkLst>
        </pc:spChg>
        <pc:grpChg chg="add mod">
          <ac:chgData name="Wei Xiong Shi" userId="505b2a21d9ecc95e" providerId="LiveId" clId="{9F81AFB3-40BD-470A-8556-42141F4568E3}" dt="2023-10-01T13:09:21.440" v="2492" actId="164"/>
          <ac:grpSpMkLst>
            <pc:docMk/>
            <pc:sldMk cId="585371592" sldId="266"/>
            <ac:grpSpMk id="4" creationId="{B02F0940-2196-5079-3861-987F64F94341}"/>
          </ac:grpSpMkLst>
        </pc:grpChg>
        <pc:grpChg chg="del mod">
          <ac:chgData name="Wei Xiong Shi" userId="505b2a21d9ecc95e" providerId="LiveId" clId="{9F81AFB3-40BD-470A-8556-42141F4568E3}" dt="2023-10-01T12:51:53.939" v="2415" actId="478"/>
          <ac:grpSpMkLst>
            <pc:docMk/>
            <pc:sldMk cId="585371592" sldId="266"/>
            <ac:grpSpMk id="6" creationId="{4B631789-7B58-557D-4C58-9A1C72F84760}"/>
          </ac:grpSpMkLst>
        </pc:grpChg>
        <pc:grpChg chg="add mod">
          <ac:chgData name="Wei Xiong Shi" userId="505b2a21d9ecc95e" providerId="LiveId" clId="{9F81AFB3-40BD-470A-8556-42141F4568E3}" dt="2023-10-01T13:09:37.299" v="2493" actId="164"/>
          <ac:grpSpMkLst>
            <pc:docMk/>
            <pc:sldMk cId="585371592" sldId="266"/>
            <ac:grpSpMk id="9" creationId="{5080A26E-2398-D925-636D-71385B0FB065}"/>
          </ac:grpSpMkLst>
        </pc:grpChg>
        <pc:grpChg chg="del mod">
          <ac:chgData name="Wei Xiong Shi" userId="505b2a21d9ecc95e" providerId="LiveId" clId="{9F81AFB3-40BD-470A-8556-42141F4568E3}" dt="2023-10-01T12:51:56.670" v="2416" actId="478"/>
          <ac:grpSpMkLst>
            <pc:docMk/>
            <pc:sldMk cId="585371592" sldId="266"/>
            <ac:grpSpMk id="11" creationId="{4563066F-56A5-A162-642E-E0AD9A2F347D}"/>
          </ac:grpSpMkLst>
        </pc:grpChg>
        <pc:grpChg chg="add mod">
          <ac:chgData name="Wei Xiong Shi" userId="505b2a21d9ecc95e" providerId="LiveId" clId="{9F81AFB3-40BD-470A-8556-42141F4568E3}" dt="2023-10-01T14:47:04.942" v="3765" actId="165"/>
          <ac:grpSpMkLst>
            <pc:docMk/>
            <pc:sldMk cId="585371592" sldId="266"/>
            <ac:grpSpMk id="14" creationId="{2D633AE8-9963-A478-4E9D-0B62B3E062B1}"/>
          </ac:grpSpMkLst>
        </pc:grpChg>
        <pc:grpChg chg="del mod">
          <ac:chgData name="Wei Xiong Shi" userId="505b2a21d9ecc95e" providerId="LiveId" clId="{9F81AFB3-40BD-470A-8556-42141F4568E3}" dt="2023-10-01T12:51:59.168" v="2417" actId="478"/>
          <ac:grpSpMkLst>
            <pc:docMk/>
            <pc:sldMk cId="585371592" sldId="266"/>
            <ac:grpSpMk id="16" creationId="{D7EADBB9-E578-4C2C-0045-B399BA66D1E1}"/>
          </ac:grpSpMkLst>
        </pc:grpChg>
        <pc:grpChg chg="add mod">
          <ac:chgData name="Wei Xiong Shi" userId="505b2a21d9ecc95e" providerId="LiveId" clId="{9F81AFB3-40BD-470A-8556-42141F4568E3}" dt="2023-10-01T14:47:07.385" v="3766" actId="165"/>
          <ac:grpSpMkLst>
            <pc:docMk/>
            <pc:sldMk cId="585371592" sldId="266"/>
            <ac:grpSpMk id="19" creationId="{54756C4F-1EDF-6433-1297-BB021664D774}"/>
          </ac:grpSpMkLst>
        </pc:grpChg>
        <pc:grpChg chg="del mod">
          <ac:chgData name="Wei Xiong Shi" userId="505b2a21d9ecc95e" providerId="LiveId" clId="{9F81AFB3-40BD-470A-8556-42141F4568E3}" dt="2023-10-01T12:52:01.553" v="2418" actId="478"/>
          <ac:grpSpMkLst>
            <pc:docMk/>
            <pc:sldMk cId="585371592" sldId="266"/>
            <ac:grpSpMk id="21" creationId="{F02EFC5B-6751-D44B-0B81-CA9865C4A765}"/>
          </ac:grpSpMkLst>
        </pc:grpChg>
        <pc:grpChg chg="del mod">
          <ac:chgData name="Wei Xiong Shi" userId="505b2a21d9ecc95e" providerId="LiveId" clId="{9F81AFB3-40BD-470A-8556-42141F4568E3}" dt="2023-10-01T12:55:55.395" v="2434" actId="27803"/>
          <ac:grpSpMkLst>
            <pc:docMk/>
            <pc:sldMk cId="585371592" sldId="266"/>
            <ac:grpSpMk id="28" creationId="{D5DCB5CA-E83F-0700-B64D-6AACCF68EA90}"/>
          </ac:grpSpMkLst>
        </pc:grpChg>
        <pc:grpChg chg="add mod">
          <ac:chgData name="Wei Xiong Shi" userId="505b2a21d9ecc95e" providerId="LiveId" clId="{9F81AFB3-40BD-470A-8556-42141F4568E3}" dt="2023-10-01T14:47:20.971" v="3767" actId="12789"/>
          <ac:grpSpMkLst>
            <pc:docMk/>
            <pc:sldMk cId="585371592" sldId="266"/>
            <ac:grpSpMk id="43" creationId="{8585E59E-C4C6-7DA0-2F3E-6340241054C2}"/>
          </ac:grpSpMkLst>
        </pc:grpChg>
        <pc:grpChg chg="add mod">
          <ac:chgData name="Wei Xiong Shi" userId="505b2a21d9ecc95e" providerId="LiveId" clId="{9F81AFB3-40BD-470A-8556-42141F4568E3}" dt="2023-10-01T14:47:28.723" v="3768" actId="408"/>
          <ac:grpSpMkLst>
            <pc:docMk/>
            <pc:sldMk cId="585371592" sldId="266"/>
            <ac:grpSpMk id="44" creationId="{80A23EEC-EFA9-F05C-324F-98F586B4763A}"/>
          </ac:grpSpMkLst>
        </pc:grpChg>
        <pc:grpChg chg="add mod topLvl">
          <ac:chgData name="Wei Xiong Shi" userId="505b2a21d9ecc95e" providerId="LiveId" clId="{9F81AFB3-40BD-470A-8556-42141F4568E3}" dt="2023-10-01T14:47:51.045" v="3770" actId="164"/>
          <ac:grpSpMkLst>
            <pc:docMk/>
            <pc:sldMk cId="585371592" sldId="266"/>
            <ac:grpSpMk id="45" creationId="{051ED64F-914E-2D8F-6F80-4B199EBCBFB8}"/>
          </ac:grpSpMkLst>
        </pc:grpChg>
        <pc:grpChg chg="add mod topLvl">
          <ac:chgData name="Wei Xiong Shi" userId="505b2a21d9ecc95e" providerId="LiveId" clId="{9F81AFB3-40BD-470A-8556-42141F4568E3}" dt="2023-10-01T14:47:43.590" v="3769" actId="164"/>
          <ac:grpSpMkLst>
            <pc:docMk/>
            <pc:sldMk cId="585371592" sldId="266"/>
            <ac:grpSpMk id="46" creationId="{1233C4F8-A77D-D24E-CCD7-7CB685584B62}"/>
          </ac:grpSpMkLst>
        </pc:grpChg>
        <pc:grpChg chg="add del mod">
          <ac:chgData name="Wei Xiong Shi" userId="505b2a21d9ecc95e" providerId="LiveId" clId="{9F81AFB3-40BD-470A-8556-42141F4568E3}" dt="2023-10-01T14:47:04.942" v="3765" actId="165"/>
          <ac:grpSpMkLst>
            <pc:docMk/>
            <pc:sldMk cId="585371592" sldId="266"/>
            <ac:grpSpMk id="53" creationId="{2BE060B5-1FD3-4E00-5472-4F45BEAA5176}"/>
          </ac:grpSpMkLst>
        </pc:grpChg>
        <pc:grpChg chg="add del mod">
          <ac:chgData name="Wei Xiong Shi" userId="505b2a21d9ecc95e" providerId="LiveId" clId="{9F81AFB3-40BD-470A-8556-42141F4568E3}" dt="2023-10-01T14:47:07.385" v="3766" actId="165"/>
          <ac:grpSpMkLst>
            <pc:docMk/>
            <pc:sldMk cId="585371592" sldId="266"/>
            <ac:grpSpMk id="54" creationId="{FF606E71-8E8C-0E2F-FF2E-9ED1B081F620}"/>
          </ac:grpSpMkLst>
        </pc:grpChg>
        <pc:grpChg chg="add mod">
          <ac:chgData name="Wei Xiong Shi" userId="505b2a21d9ecc95e" providerId="LiveId" clId="{9F81AFB3-40BD-470A-8556-42141F4568E3}" dt="2023-10-01T14:47:43.590" v="3769" actId="164"/>
          <ac:grpSpMkLst>
            <pc:docMk/>
            <pc:sldMk cId="585371592" sldId="266"/>
            <ac:grpSpMk id="56" creationId="{F2BBBB2A-3248-9D48-5195-CD2BB42B4A45}"/>
          </ac:grpSpMkLst>
        </pc:grpChg>
        <pc:grpChg chg="add mod">
          <ac:chgData name="Wei Xiong Shi" userId="505b2a21d9ecc95e" providerId="LiveId" clId="{9F81AFB3-40BD-470A-8556-42141F4568E3}" dt="2023-10-01T14:47:51.045" v="3770" actId="164"/>
          <ac:grpSpMkLst>
            <pc:docMk/>
            <pc:sldMk cId="585371592" sldId="266"/>
            <ac:grpSpMk id="57" creationId="{8E7D8938-0FE7-3F7B-0788-C59E4C814AE4}"/>
          </ac:grpSpMkLst>
        </pc:grpChg>
        <pc:graphicFrameChg chg="add del mod ord modGraphic">
          <ac:chgData name="Wei Xiong Shi" userId="505b2a21d9ecc95e" providerId="LiveId" clId="{9F81AFB3-40BD-470A-8556-42141F4568E3}" dt="2023-10-01T13:31:22.261" v="2604" actId="478"/>
          <ac:graphicFrameMkLst>
            <pc:docMk/>
            <pc:sldMk cId="585371592" sldId="266"/>
            <ac:graphicFrameMk id="50" creationId="{778B0777-CA01-8CCF-9D0F-F3DFE7B531C7}"/>
          </ac:graphicFrameMkLst>
        </pc:graphicFrameChg>
        <pc:graphicFrameChg chg="add del mod ord modGraphic">
          <ac:chgData name="Wei Xiong Shi" userId="505b2a21d9ecc95e" providerId="LiveId" clId="{9F81AFB3-40BD-470A-8556-42141F4568E3}" dt="2023-10-01T13:40:12.470" v="3680" actId="478"/>
          <ac:graphicFrameMkLst>
            <pc:docMk/>
            <pc:sldMk cId="585371592" sldId="266"/>
            <ac:graphicFrameMk id="52" creationId="{D6C4EAA3-C9EE-F811-6391-E7F842FEE881}"/>
          </ac:graphicFrameMkLst>
        </pc:graphicFrameChg>
        <pc:picChg chg="add mod ord">
          <ac:chgData name="Wei Xiong Shi" userId="505b2a21d9ecc95e" providerId="LiveId" clId="{9F81AFB3-40BD-470A-8556-42141F4568E3}" dt="2023-10-02T06:55:07.340" v="5141" actId="167"/>
          <ac:picMkLst>
            <pc:docMk/>
            <pc:sldMk cId="585371592" sldId="266"/>
            <ac:picMk id="2" creationId="{ED1ED978-2DBC-AC69-69A6-3F05E0A7D70F}"/>
          </ac:picMkLst>
        </pc:picChg>
        <pc:picChg chg="add mod">
          <ac:chgData name="Wei Xiong Shi" userId="505b2a21d9ecc95e" providerId="LiveId" clId="{9F81AFB3-40BD-470A-8556-42141F4568E3}" dt="2023-10-02T07:12:35.188" v="5313"/>
          <ac:picMkLst>
            <pc:docMk/>
            <pc:sldMk cId="585371592" sldId="266"/>
            <ac:picMk id="6" creationId="{BD0ED97F-A11D-B0E7-5F93-C573AAEB783E}"/>
          </ac:picMkLst>
        </pc:picChg>
        <pc:picChg chg="del mod">
          <ac:chgData name="Wei Xiong Shi" userId="505b2a21d9ecc95e" providerId="LiveId" clId="{9F81AFB3-40BD-470A-8556-42141F4568E3}" dt="2023-10-01T12:51:53.939" v="2415" actId="478"/>
          <ac:picMkLst>
            <pc:docMk/>
            <pc:sldMk cId="585371592" sldId="266"/>
            <ac:picMk id="7" creationId="{0143C825-B9C0-0CEE-8484-685537107FFB}"/>
          </ac:picMkLst>
        </pc:picChg>
        <pc:picChg chg="del mod">
          <ac:chgData name="Wei Xiong Shi" userId="505b2a21d9ecc95e" providerId="LiveId" clId="{9F81AFB3-40BD-470A-8556-42141F4568E3}" dt="2023-10-01T12:51:56.670" v="2416" actId="478"/>
          <ac:picMkLst>
            <pc:docMk/>
            <pc:sldMk cId="585371592" sldId="266"/>
            <ac:picMk id="12" creationId="{0602D92C-9EF5-9376-3634-C5EC55A5C54F}"/>
          </ac:picMkLst>
        </pc:picChg>
        <pc:picChg chg="del mod">
          <ac:chgData name="Wei Xiong Shi" userId="505b2a21d9ecc95e" providerId="LiveId" clId="{9F81AFB3-40BD-470A-8556-42141F4568E3}" dt="2023-10-01T12:51:59.168" v="2417" actId="478"/>
          <ac:picMkLst>
            <pc:docMk/>
            <pc:sldMk cId="585371592" sldId="266"/>
            <ac:picMk id="17" creationId="{3724D072-13D6-6E5F-3420-B5EFE5502726}"/>
          </ac:picMkLst>
        </pc:picChg>
        <pc:picChg chg="del mod">
          <ac:chgData name="Wei Xiong Shi" userId="505b2a21d9ecc95e" providerId="LiveId" clId="{9F81AFB3-40BD-470A-8556-42141F4568E3}" dt="2023-10-01T12:52:01.553" v="2418" actId="478"/>
          <ac:picMkLst>
            <pc:docMk/>
            <pc:sldMk cId="585371592" sldId="266"/>
            <ac:picMk id="22" creationId="{1E9A8F3C-8485-41A2-C885-D57E70CDBB03}"/>
          </ac:picMkLst>
        </pc:picChg>
        <pc:picChg chg="add del mod">
          <ac:chgData name="Wei Xiong Shi" userId="505b2a21d9ecc95e" providerId="LiveId" clId="{9F81AFB3-40BD-470A-8556-42141F4568E3}" dt="2023-10-01T12:55:55.395" v="2434" actId="27803"/>
          <ac:picMkLst>
            <pc:docMk/>
            <pc:sldMk cId="585371592" sldId="266"/>
            <ac:picMk id="25" creationId="{5A1B0587-A947-DD1B-3FC7-818F67745BC4}"/>
          </ac:picMkLst>
        </pc:picChg>
        <pc:picChg chg="add mod">
          <ac:chgData name="Wei Xiong Shi" userId="505b2a21d9ecc95e" providerId="LiveId" clId="{9F81AFB3-40BD-470A-8556-42141F4568E3}" dt="2023-10-01T13:09:37.299" v="2493" actId="164"/>
          <ac:picMkLst>
            <pc:docMk/>
            <pc:sldMk cId="585371592" sldId="266"/>
            <ac:picMk id="27" creationId="{B49E5F3C-849A-4891-9BDD-6B985B27E1FB}"/>
          </ac:picMkLst>
        </pc:picChg>
        <pc:picChg chg="add mod">
          <ac:chgData name="Wei Xiong Shi" userId="505b2a21d9ecc95e" providerId="LiveId" clId="{9F81AFB3-40BD-470A-8556-42141F4568E3}" dt="2023-10-01T14:47:04.942" v="3765" actId="165"/>
          <ac:picMkLst>
            <pc:docMk/>
            <pc:sldMk cId="585371592" sldId="266"/>
            <ac:picMk id="32" creationId="{B8302A85-5F9B-A116-F31C-5D36E03BD3C6}"/>
          </ac:picMkLst>
        </pc:picChg>
        <pc:picChg chg="add mod">
          <ac:chgData name="Wei Xiong Shi" userId="505b2a21d9ecc95e" providerId="LiveId" clId="{9F81AFB3-40BD-470A-8556-42141F4568E3}" dt="2023-10-01T14:47:07.385" v="3766" actId="165"/>
          <ac:picMkLst>
            <pc:docMk/>
            <pc:sldMk cId="585371592" sldId="266"/>
            <ac:picMk id="34" creationId="{25A526BA-4C70-20C1-0F0A-9AAC374EC1DF}"/>
          </ac:picMkLst>
        </pc:picChg>
        <pc:picChg chg="add mod">
          <ac:chgData name="Wei Xiong Shi" userId="505b2a21d9ecc95e" providerId="LiveId" clId="{9F81AFB3-40BD-470A-8556-42141F4568E3}" dt="2023-10-01T13:10:56.235" v="2500" actId="12788"/>
          <ac:picMkLst>
            <pc:docMk/>
            <pc:sldMk cId="585371592" sldId="266"/>
            <ac:picMk id="36" creationId="{481C0D9F-1E7E-0BEE-4683-04F7C2B925DE}"/>
          </ac:picMkLst>
        </pc:picChg>
        <pc:picChg chg="add mod">
          <ac:chgData name="Wei Xiong Shi" userId="505b2a21d9ecc95e" providerId="LiveId" clId="{9F81AFB3-40BD-470A-8556-42141F4568E3}" dt="2023-10-02T07:05:13.610" v="5300" actId="1036"/>
          <ac:picMkLst>
            <pc:docMk/>
            <pc:sldMk cId="585371592" sldId="266"/>
            <ac:picMk id="38" creationId="{13F142C7-0B10-66F6-82F4-E831E9EC1BC9}"/>
          </ac:picMkLst>
        </pc:picChg>
        <pc:picChg chg="add mod topLvl">
          <ac:chgData name="Wei Xiong Shi" userId="505b2a21d9ecc95e" providerId="LiveId" clId="{9F81AFB3-40BD-470A-8556-42141F4568E3}" dt="2023-10-01T14:47:51.045" v="3770" actId="164"/>
          <ac:picMkLst>
            <pc:docMk/>
            <pc:sldMk cId="585371592" sldId="266"/>
            <ac:picMk id="40" creationId="{3C19F344-A0A9-83FD-65FD-58F9E0F579CE}"/>
          </ac:picMkLst>
        </pc:picChg>
        <pc:picChg chg="add mod topLvl">
          <ac:chgData name="Wei Xiong Shi" userId="505b2a21d9ecc95e" providerId="LiveId" clId="{9F81AFB3-40BD-470A-8556-42141F4568E3}" dt="2023-10-01T14:47:43.590" v="3769" actId="164"/>
          <ac:picMkLst>
            <pc:docMk/>
            <pc:sldMk cId="585371592" sldId="266"/>
            <ac:picMk id="42" creationId="{E4F160E3-4FBD-FF18-42FF-85C001591964}"/>
          </ac:picMkLst>
        </pc:picChg>
        <pc:picChg chg="add del mod">
          <ac:chgData name="Wei Xiong Shi" userId="505b2a21d9ecc95e" providerId="LiveId" clId="{9F81AFB3-40BD-470A-8556-42141F4568E3}" dt="2023-10-01T13:28:27.992" v="2580" actId="478"/>
          <ac:picMkLst>
            <pc:docMk/>
            <pc:sldMk cId="585371592" sldId="266"/>
            <ac:picMk id="48" creationId="{5065F593-E81C-8B05-2E41-7A5FE3F66133}"/>
          </ac:picMkLst>
        </pc:picChg>
      </pc:sldChg>
      <pc:sldChg chg="addSp delSp modSp new mod ord modTransition setBg delAnim modAnim">
        <pc:chgData name="Wei Xiong Shi" userId="505b2a21d9ecc95e" providerId="LiveId" clId="{9F81AFB3-40BD-470A-8556-42141F4568E3}" dt="2023-10-02T07:12:35.188" v="5313"/>
        <pc:sldMkLst>
          <pc:docMk/>
          <pc:sldMk cId="390301235" sldId="267"/>
        </pc:sldMkLst>
        <pc:spChg chg="mod">
          <ac:chgData name="Wei Xiong Shi" userId="505b2a21d9ecc95e" providerId="LiveId" clId="{9F81AFB3-40BD-470A-8556-42141F4568E3}" dt="2023-10-01T13:17:19.141" v="2553"/>
          <ac:spMkLst>
            <pc:docMk/>
            <pc:sldMk cId="390301235" sldId="267"/>
            <ac:spMk id="4" creationId="{B93C9E5E-9339-8006-A719-6D7025ECDDF9}"/>
          </ac:spMkLst>
        </pc:spChg>
        <pc:spChg chg="mod">
          <ac:chgData name="Wei Xiong Shi" userId="505b2a21d9ecc95e" providerId="LiveId" clId="{9F81AFB3-40BD-470A-8556-42141F4568E3}" dt="2023-10-01T13:17:19.141" v="2553"/>
          <ac:spMkLst>
            <pc:docMk/>
            <pc:sldMk cId="390301235" sldId="267"/>
            <ac:spMk id="5" creationId="{3E37C1C3-E7E4-5C0B-F78A-379C8548BA70}"/>
          </ac:spMkLst>
        </pc:spChg>
        <pc:spChg chg="mod">
          <ac:chgData name="Wei Xiong Shi" userId="505b2a21d9ecc95e" providerId="LiveId" clId="{9F81AFB3-40BD-470A-8556-42141F4568E3}" dt="2023-10-01T13:17:19.141" v="2553"/>
          <ac:spMkLst>
            <pc:docMk/>
            <pc:sldMk cId="390301235" sldId="267"/>
            <ac:spMk id="6" creationId="{84501B9B-8333-5740-7622-C03773EAE60D}"/>
          </ac:spMkLst>
        </pc:spChg>
        <pc:spChg chg="mod">
          <ac:chgData name="Wei Xiong Shi" userId="505b2a21d9ecc95e" providerId="LiveId" clId="{9F81AFB3-40BD-470A-8556-42141F4568E3}" dt="2023-10-01T13:17:19.141" v="2553"/>
          <ac:spMkLst>
            <pc:docMk/>
            <pc:sldMk cId="390301235" sldId="267"/>
            <ac:spMk id="7" creationId="{298BE5A7-7B1C-3AD0-EFE6-42F8422F3394}"/>
          </ac:spMkLst>
        </pc:spChg>
        <pc:spChg chg="mod">
          <ac:chgData name="Wei Xiong Shi" userId="505b2a21d9ecc95e" providerId="LiveId" clId="{9F81AFB3-40BD-470A-8556-42141F4568E3}" dt="2023-10-01T13:17:19.141" v="2553"/>
          <ac:spMkLst>
            <pc:docMk/>
            <pc:sldMk cId="390301235" sldId="267"/>
            <ac:spMk id="11" creationId="{8C418203-11F5-2C70-6ADC-6809E482A6F3}"/>
          </ac:spMkLst>
        </pc:spChg>
        <pc:spChg chg="mod">
          <ac:chgData name="Wei Xiong Shi" userId="505b2a21d9ecc95e" providerId="LiveId" clId="{9F81AFB3-40BD-470A-8556-42141F4568E3}" dt="2023-10-01T13:17:19.141" v="2553"/>
          <ac:spMkLst>
            <pc:docMk/>
            <pc:sldMk cId="390301235" sldId="267"/>
            <ac:spMk id="12" creationId="{0128519B-35E2-43ED-8205-7CC6585E97B8}"/>
          </ac:spMkLst>
        </pc:spChg>
        <pc:spChg chg="mod">
          <ac:chgData name="Wei Xiong Shi" userId="505b2a21d9ecc95e" providerId="LiveId" clId="{9F81AFB3-40BD-470A-8556-42141F4568E3}" dt="2023-10-01T13:17:36.148" v="2556"/>
          <ac:spMkLst>
            <pc:docMk/>
            <pc:sldMk cId="390301235" sldId="267"/>
            <ac:spMk id="18" creationId="{D11BDF93-F24C-535D-CD6F-D79B5C5463F2}"/>
          </ac:spMkLst>
        </pc:spChg>
        <pc:spChg chg="mod">
          <ac:chgData name="Wei Xiong Shi" userId="505b2a21d9ecc95e" providerId="LiveId" clId="{9F81AFB3-40BD-470A-8556-42141F4568E3}" dt="2023-10-01T13:17:36.148" v="2556"/>
          <ac:spMkLst>
            <pc:docMk/>
            <pc:sldMk cId="390301235" sldId="267"/>
            <ac:spMk id="19" creationId="{807D5817-30E6-142F-5A7F-C463A3733A85}"/>
          </ac:spMkLst>
        </pc:spChg>
        <pc:spChg chg="mod">
          <ac:chgData name="Wei Xiong Shi" userId="505b2a21d9ecc95e" providerId="LiveId" clId="{9F81AFB3-40BD-470A-8556-42141F4568E3}" dt="2023-10-01T13:17:36.148" v="2556"/>
          <ac:spMkLst>
            <pc:docMk/>
            <pc:sldMk cId="390301235" sldId="267"/>
            <ac:spMk id="23" creationId="{77F010AF-3E06-997C-D75D-24264D6B37A2}"/>
          </ac:spMkLst>
        </pc:spChg>
        <pc:spChg chg="mod">
          <ac:chgData name="Wei Xiong Shi" userId="505b2a21d9ecc95e" providerId="LiveId" clId="{9F81AFB3-40BD-470A-8556-42141F4568E3}" dt="2023-10-01T13:17:36.148" v="2556"/>
          <ac:spMkLst>
            <pc:docMk/>
            <pc:sldMk cId="390301235" sldId="267"/>
            <ac:spMk id="24" creationId="{8972A549-A6E4-68AE-8685-534CD5AA8568}"/>
          </ac:spMkLst>
        </pc:spChg>
        <pc:spChg chg="add del">
          <ac:chgData name="Wei Xiong Shi" userId="505b2a21d9ecc95e" providerId="LiveId" clId="{9F81AFB3-40BD-470A-8556-42141F4568E3}" dt="2023-10-01T13:27:32.670" v="2576" actId="478"/>
          <ac:spMkLst>
            <pc:docMk/>
            <pc:sldMk cId="390301235" sldId="267"/>
            <ac:spMk id="27" creationId="{5C8FB42C-EAD2-74A4-4822-16EBAEDA0189}"/>
          </ac:spMkLst>
        </pc:spChg>
        <pc:spChg chg="add mod ord">
          <ac:chgData name="Wei Xiong Shi" userId="505b2a21d9ecc95e" providerId="LiveId" clId="{9F81AFB3-40BD-470A-8556-42141F4568E3}" dt="2023-10-01T13:35:26.234" v="2970" actId="170"/>
          <ac:spMkLst>
            <pc:docMk/>
            <pc:sldMk cId="390301235" sldId="267"/>
            <ac:spMk id="28" creationId="{7EBB59B4-80B1-A8DE-66B9-4EF10E17E7F2}"/>
          </ac:spMkLst>
        </pc:spChg>
        <pc:spChg chg="add mod">
          <ac:chgData name="Wei Xiong Shi" userId="505b2a21d9ecc95e" providerId="LiveId" clId="{9F81AFB3-40BD-470A-8556-42141F4568E3}" dt="2023-10-01T13:38:45.165" v="3560" actId="207"/>
          <ac:spMkLst>
            <pc:docMk/>
            <pc:sldMk cId="390301235" sldId="267"/>
            <ac:spMk id="29" creationId="{5018E39E-D587-1A29-83DF-63D3C0C7FA59}"/>
          </ac:spMkLst>
        </pc:spChg>
        <pc:grpChg chg="add del mod">
          <ac:chgData name="Wei Xiong Shi" userId="505b2a21d9ecc95e" providerId="LiveId" clId="{9F81AFB3-40BD-470A-8556-42141F4568E3}" dt="2023-10-01T13:18:15.441" v="2560" actId="478"/>
          <ac:grpSpMkLst>
            <pc:docMk/>
            <pc:sldMk cId="390301235" sldId="267"/>
            <ac:grpSpMk id="2" creationId="{EF0BBD26-B543-011F-03AA-938B107BD754}"/>
          </ac:grpSpMkLst>
        </pc:grpChg>
        <pc:grpChg chg="mod">
          <ac:chgData name="Wei Xiong Shi" userId="505b2a21d9ecc95e" providerId="LiveId" clId="{9F81AFB3-40BD-470A-8556-42141F4568E3}" dt="2023-10-01T13:17:19.141" v="2553"/>
          <ac:grpSpMkLst>
            <pc:docMk/>
            <pc:sldMk cId="390301235" sldId="267"/>
            <ac:grpSpMk id="3" creationId="{01C54C3C-8661-31F4-26D0-CF4F927E5E96}"/>
          </ac:grpSpMkLst>
        </pc:grpChg>
        <pc:grpChg chg="add del mod">
          <ac:chgData name="Wei Xiong Shi" userId="505b2a21d9ecc95e" providerId="LiveId" clId="{9F81AFB3-40BD-470A-8556-42141F4568E3}" dt="2023-10-01T13:18:15.441" v="2560" actId="478"/>
          <ac:grpSpMkLst>
            <pc:docMk/>
            <pc:sldMk cId="390301235" sldId="267"/>
            <ac:grpSpMk id="8" creationId="{A659E6F2-64F1-8547-5583-BE3BAC0048DF}"/>
          </ac:grpSpMkLst>
        </pc:grpChg>
        <pc:grpChg chg="mod">
          <ac:chgData name="Wei Xiong Shi" userId="505b2a21d9ecc95e" providerId="LiveId" clId="{9F81AFB3-40BD-470A-8556-42141F4568E3}" dt="2023-10-01T13:17:19.141" v="2553"/>
          <ac:grpSpMkLst>
            <pc:docMk/>
            <pc:sldMk cId="390301235" sldId="267"/>
            <ac:grpSpMk id="9" creationId="{2492C12B-8E4A-DEE4-DEF7-999C979FA6D5}"/>
          </ac:grpSpMkLst>
        </pc:grpChg>
        <pc:grpChg chg="add del mod">
          <ac:chgData name="Wei Xiong Shi" userId="505b2a21d9ecc95e" providerId="LiveId" clId="{9F81AFB3-40BD-470A-8556-42141F4568E3}" dt="2023-10-01T13:18:19.631" v="2561" actId="478"/>
          <ac:grpSpMkLst>
            <pc:docMk/>
            <pc:sldMk cId="390301235" sldId="267"/>
            <ac:grpSpMk id="15" creationId="{818D5799-A431-AF6E-AD71-483B205181D4}"/>
          </ac:grpSpMkLst>
        </pc:grpChg>
        <pc:grpChg chg="mod">
          <ac:chgData name="Wei Xiong Shi" userId="505b2a21d9ecc95e" providerId="LiveId" clId="{9F81AFB3-40BD-470A-8556-42141F4568E3}" dt="2023-10-01T13:17:36.148" v="2556"/>
          <ac:grpSpMkLst>
            <pc:docMk/>
            <pc:sldMk cId="390301235" sldId="267"/>
            <ac:grpSpMk id="16" creationId="{52BB07EE-3968-7AD1-3D2D-1A7F8647294B}"/>
          </ac:grpSpMkLst>
        </pc:grpChg>
        <pc:grpChg chg="add del mod">
          <ac:chgData name="Wei Xiong Shi" userId="505b2a21d9ecc95e" providerId="LiveId" clId="{9F81AFB3-40BD-470A-8556-42141F4568E3}" dt="2023-10-01T13:18:19.631" v="2561" actId="478"/>
          <ac:grpSpMkLst>
            <pc:docMk/>
            <pc:sldMk cId="390301235" sldId="267"/>
            <ac:grpSpMk id="20" creationId="{1DDB9A6F-59D8-2CD8-1676-9DDB515E3813}"/>
          </ac:grpSpMkLst>
        </pc:grpChg>
        <pc:grpChg chg="mod">
          <ac:chgData name="Wei Xiong Shi" userId="505b2a21d9ecc95e" providerId="LiveId" clId="{9F81AFB3-40BD-470A-8556-42141F4568E3}" dt="2023-10-01T13:17:36.148" v="2556"/>
          <ac:grpSpMkLst>
            <pc:docMk/>
            <pc:sldMk cId="390301235" sldId="267"/>
            <ac:grpSpMk id="21" creationId="{BB450478-5055-8C53-0658-A71E7FF58D8A}"/>
          </ac:grpSpMkLst>
        </pc:grpChg>
        <pc:picChg chg="add mod">
          <ac:chgData name="Wei Xiong Shi" userId="505b2a21d9ecc95e" providerId="LiveId" clId="{9F81AFB3-40BD-470A-8556-42141F4568E3}" dt="2023-10-02T07:12:35.188" v="5313"/>
          <ac:picMkLst>
            <pc:docMk/>
            <pc:sldMk cId="390301235" sldId="267"/>
            <ac:picMk id="3" creationId="{C0E8AB4E-C682-223A-3639-F985AA87FE74}"/>
          </ac:picMkLst>
        </pc:picChg>
        <pc:picChg chg="mod">
          <ac:chgData name="Wei Xiong Shi" userId="505b2a21d9ecc95e" providerId="LiveId" clId="{9F81AFB3-40BD-470A-8556-42141F4568E3}" dt="2023-10-01T13:17:19.141" v="2553"/>
          <ac:picMkLst>
            <pc:docMk/>
            <pc:sldMk cId="390301235" sldId="267"/>
            <ac:picMk id="10" creationId="{058722F1-B2B7-7706-B4D2-C2ECC1B27DF4}"/>
          </ac:picMkLst>
        </pc:picChg>
        <pc:picChg chg="add del mod">
          <ac:chgData name="Wei Xiong Shi" userId="505b2a21d9ecc95e" providerId="LiveId" clId="{9F81AFB3-40BD-470A-8556-42141F4568E3}" dt="2023-10-01T13:18:15.441" v="2560" actId="478"/>
          <ac:picMkLst>
            <pc:docMk/>
            <pc:sldMk cId="390301235" sldId="267"/>
            <ac:picMk id="13" creationId="{0E716D28-9049-9ADE-563D-51C16F3A0344}"/>
          </ac:picMkLst>
        </pc:picChg>
        <pc:picChg chg="add del mod">
          <ac:chgData name="Wei Xiong Shi" userId="505b2a21d9ecc95e" providerId="LiveId" clId="{9F81AFB3-40BD-470A-8556-42141F4568E3}" dt="2023-10-01T13:18:15.441" v="2560" actId="478"/>
          <ac:picMkLst>
            <pc:docMk/>
            <pc:sldMk cId="390301235" sldId="267"/>
            <ac:picMk id="14" creationId="{C0A9C276-2F46-D101-1B23-F5BFE7A4E11C}"/>
          </ac:picMkLst>
        </pc:picChg>
        <pc:picChg chg="mod">
          <ac:chgData name="Wei Xiong Shi" userId="505b2a21d9ecc95e" providerId="LiveId" clId="{9F81AFB3-40BD-470A-8556-42141F4568E3}" dt="2023-10-01T13:17:36.148" v="2556"/>
          <ac:picMkLst>
            <pc:docMk/>
            <pc:sldMk cId="390301235" sldId="267"/>
            <ac:picMk id="17" creationId="{71B09B1D-AF6C-2FB1-02D4-710F021D20C3}"/>
          </ac:picMkLst>
        </pc:picChg>
        <pc:picChg chg="mod">
          <ac:chgData name="Wei Xiong Shi" userId="505b2a21d9ecc95e" providerId="LiveId" clId="{9F81AFB3-40BD-470A-8556-42141F4568E3}" dt="2023-10-01T13:17:36.148" v="2556"/>
          <ac:picMkLst>
            <pc:docMk/>
            <pc:sldMk cId="390301235" sldId="267"/>
            <ac:picMk id="22" creationId="{54580A08-DD0E-2359-4757-46A2AFDE0DCD}"/>
          </ac:picMkLst>
        </pc:picChg>
        <pc:picChg chg="add del mod">
          <ac:chgData name="Wei Xiong Shi" userId="505b2a21d9ecc95e" providerId="LiveId" clId="{9F81AFB3-40BD-470A-8556-42141F4568E3}" dt="2023-10-01T13:18:19.631" v="2561" actId="478"/>
          <ac:picMkLst>
            <pc:docMk/>
            <pc:sldMk cId="390301235" sldId="267"/>
            <ac:picMk id="25" creationId="{AEFF744B-8E2E-D3B9-39DE-5D2B2EEDF70B}"/>
          </ac:picMkLst>
        </pc:picChg>
        <pc:picChg chg="add del mod">
          <ac:chgData name="Wei Xiong Shi" userId="505b2a21d9ecc95e" providerId="LiveId" clId="{9F81AFB3-40BD-470A-8556-42141F4568E3}" dt="2023-10-01T13:18:19.631" v="2561" actId="478"/>
          <ac:picMkLst>
            <pc:docMk/>
            <pc:sldMk cId="390301235" sldId="267"/>
            <ac:picMk id="26" creationId="{F148E2AB-F83A-CB2C-4E07-FA9210753CF6}"/>
          </ac:picMkLst>
        </pc:picChg>
      </pc:sldChg>
      <pc:sldChg chg="addSp delSp modSp new mod setBg delAnim modAnim">
        <pc:chgData name="Wei Xiong Shi" userId="505b2a21d9ecc95e" providerId="LiveId" clId="{9F81AFB3-40BD-470A-8556-42141F4568E3}" dt="2023-10-02T07:12:35.188" v="5313"/>
        <pc:sldMkLst>
          <pc:docMk/>
          <pc:sldMk cId="3585032010" sldId="268"/>
        </pc:sldMkLst>
        <pc:spChg chg="add del mod">
          <ac:chgData name="Wei Xiong Shi" userId="505b2a21d9ecc95e" providerId="LiveId" clId="{9F81AFB3-40BD-470A-8556-42141F4568E3}" dt="2023-10-01T15:15:35.831" v="4063"/>
          <ac:spMkLst>
            <pc:docMk/>
            <pc:sldMk cId="3585032010" sldId="268"/>
            <ac:spMk id="8" creationId="{04A67A63-EB77-98A9-4960-223D7B407F54}"/>
          </ac:spMkLst>
        </pc:spChg>
        <pc:spChg chg="add del">
          <ac:chgData name="Wei Xiong Shi" userId="505b2a21d9ecc95e" providerId="LiveId" clId="{9F81AFB3-40BD-470A-8556-42141F4568E3}" dt="2023-10-01T15:11:56.439" v="3864" actId="478"/>
          <ac:spMkLst>
            <pc:docMk/>
            <pc:sldMk cId="3585032010" sldId="268"/>
            <ac:spMk id="9" creationId="{074264C2-83A6-9C7A-6C0A-A6E506194A6D}"/>
          </ac:spMkLst>
        </pc:spChg>
        <pc:spChg chg="add del mod">
          <ac:chgData name="Wei Xiong Shi" userId="505b2a21d9ecc95e" providerId="LiveId" clId="{9F81AFB3-40BD-470A-8556-42141F4568E3}" dt="2023-10-01T15:15:38.796" v="4065"/>
          <ac:spMkLst>
            <pc:docMk/>
            <pc:sldMk cId="3585032010" sldId="268"/>
            <ac:spMk id="10" creationId="{F0E9A91C-AFC3-C097-3B1F-4A0CC4A671A5}"/>
          </ac:spMkLst>
        </pc:spChg>
        <pc:spChg chg="add mod topLvl">
          <ac:chgData name="Wei Xiong Shi" userId="505b2a21d9ecc95e" providerId="LiveId" clId="{9F81AFB3-40BD-470A-8556-42141F4568E3}" dt="2023-10-01T15:28:32.824" v="4186" actId="1076"/>
          <ac:spMkLst>
            <pc:docMk/>
            <pc:sldMk cId="3585032010" sldId="268"/>
            <ac:spMk id="11" creationId="{7B2A585C-6869-D4ED-597F-8162D5DC66B7}"/>
          </ac:spMkLst>
        </pc:spChg>
        <pc:grpChg chg="add mod">
          <ac:chgData name="Wei Xiong Shi" userId="505b2a21d9ecc95e" providerId="LiveId" clId="{9F81AFB3-40BD-470A-8556-42141F4568E3}" dt="2023-10-01T16:09:54.954" v="4399" actId="14861"/>
          <ac:grpSpMkLst>
            <pc:docMk/>
            <pc:sldMk cId="3585032010" sldId="268"/>
            <ac:grpSpMk id="6" creationId="{19F81BAE-428A-F744-06FB-6558E865DF0E}"/>
          </ac:grpSpMkLst>
        </pc:grpChg>
        <pc:grpChg chg="add del mod">
          <ac:chgData name="Wei Xiong Shi" userId="505b2a21d9ecc95e" providerId="LiveId" clId="{9F81AFB3-40BD-470A-8556-42141F4568E3}" dt="2023-10-01T15:20:31.354" v="4158" actId="165"/>
          <ac:grpSpMkLst>
            <pc:docMk/>
            <pc:sldMk cId="3585032010" sldId="268"/>
            <ac:grpSpMk id="28" creationId="{50AE8236-0C38-F71A-1853-C1E5A1304E43}"/>
          </ac:grpSpMkLst>
        </pc:grpChg>
        <pc:picChg chg="add mod ord">
          <ac:chgData name="Wei Xiong Shi" userId="505b2a21d9ecc95e" providerId="LiveId" clId="{9F81AFB3-40BD-470A-8556-42141F4568E3}" dt="2023-10-01T15:09:20.601" v="3830" actId="1076"/>
          <ac:picMkLst>
            <pc:docMk/>
            <pc:sldMk cId="3585032010" sldId="268"/>
            <ac:picMk id="3" creationId="{A0E388EC-8176-5131-05A1-FBBE506F52BA}"/>
          </ac:picMkLst>
        </pc:picChg>
        <pc:picChg chg="add mod">
          <ac:chgData name="Wei Xiong Shi" userId="505b2a21d9ecc95e" providerId="LiveId" clId="{9F81AFB3-40BD-470A-8556-42141F4568E3}" dt="2023-10-02T07:12:35.188" v="5313"/>
          <ac:picMkLst>
            <pc:docMk/>
            <pc:sldMk cId="3585032010" sldId="268"/>
            <ac:picMk id="4" creationId="{4B2C0B0D-F051-566B-62D3-04386D7F600C}"/>
          </ac:picMkLst>
        </pc:picChg>
        <pc:picChg chg="add mod ord modCrop">
          <ac:chgData name="Wei Xiong Shi" userId="505b2a21d9ecc95e" providerId="LiveId" clId="{9F81AFB3-40BD-470A-8556-42141F4568E3}" dt="2023-10-01T15:09:17.078" v="3829" actId="164"/>
          <ac:picMkLst>
            <pc:docMk/>
            <pc:sldMk cId="3585032010" sldId="268"/>
            <ac:picMk id="5" creationId="{318F19FB-46BE-F193-E771-7A6F2532CBBA}"/>
          </ac:picMkLst>
        </pc:picChg>
        <pc:picChg chg="add del mod">
          <ac:chgData name="Wei Xiong Shi" userId="505b2a21d9ecc95e" providerId="LiveId" clId="{9F81AFB3-40BD-470A-8556-42141F4568E3}" dt="2023-10-01T15:27:59.609" v="4183" actId="478"/>
          <ac:picMkLst>
            <pc:docMk/>
            <pc:sldMk cId="3585032010" sldId="268"/>
            <ac:picMk id="31" creationId="{78830D76-AF34-1860-54C4-CA1EF6494E81}"/>
          </ac:picMkLst>
        </pc:picChg>
        <pc:picChg chg="add del">
          <ac:chgData name="Wei Xiong Shi" userId="505b2a21d9ecc95e" providerId="LiveId" clId="{9F81AFB3-40BD-470A-8556-42141F4568E3}" dt="2023-10-01T16:25:09.228" v="4489" actId="478"/>
          <ac:picMkLst>
            <pc:docMk/>
            <pc:sldMk cId="3585032010" sldId="268"/>
            <ac:picMk id="1026" creationId="{B356D8B7-FEA3-1A95-E06A-82B4EA1F8363}"/>
          </ac:picMkLst>
        </pc:picChg>
        <pc:picChg chg="add del">
          <ac:chgData name="Wei Xiong Shi" userId="505b2a21d9ecc95e" providerId="LiveId" clId="{9F81AFB3-40BD-470A-8556-42141F4568E3}" dt="2023-10-01T16:25:38.948" v="4491" actId="478"/>
          <ac:picMkLst>
            <pc:docMk/>
            <pc:sldMk cId="3585032010" sldId="268"/>
            <ac:picMk id="1028" creationId="{015B69E8-1DCD-48E0-DABE-261D0A079152}"/>
          </ac:picMkLst>
        </pc:picChg>
        <pc:picChg chg="add mod">
          <ac:chgData name="Wei Xiong Shi" userId="505b2a21d9ecc95e" providerId="LiveId" clId="{9F81AFB3-40BD-470A-8556-42141F4568E3}" dt="2023-10-01T16:26:23.253" v="4530" actId="14100"/>
          <ac:picMkLst>
            <pc:docMk/>
            <pc:sldMk cId="3585032010" sldId="268"/>
            <ac:picMk id="1030" creationId="{30B3DCC5-023C-FD69-0997-5FEEBF56832E}"/>
          </ac:picMkLst>
        </pc:picChg>
        <pc:cxnChg chg="add mod topLvl">
          <ac:chgData name="Wei Xiong Shi" userId="505b2a21d9ecc95e" providerId="LiveId" clId="{9F81AFB3-40BD-470A-8556-42141F4568E3}" dt="2023-10-01T15:28:32.824" v="4186" actId="1076"/>
          <ac:cxnSpMkLst>
            <pc:docMk/>
            <pc:sldMk cId="3585032010" sldId="268"/>
            <ac:cxnSpMk id="12" creationId="{A309E8B4-9952-EAE6-B73F-F74A0673396E}"/>
          </ac:cxnSpMkLst>
        </pc:cxnChg>
        <pc:cxnChg chg="add mod topLvl">
          <ac:chgData name="Wei Xiong Shi" userId="505b2a21d9ecc95e" providerId="LiveId" clId="{9F81AFB3-40BD-470A-8556-42141F4568E3}" dt="2023-10-01T15:28:32.824" v="4186" actId="1076"/>
          <ac:cxnSpMkLst>
            <pc:docMk/>
            <pc:sldMk cId="3585032010" sldId="268"/>
            <ac:cxnSpMk id="13" creationId="{3AA77B7C-AA19-D5A5-7185-C034D101986F}"/>
          </ac:cxnSpMkLst>
        </pc:cxnChg>
        <pc:cxnChg chg="add mod topLvl">
          <ac:chgData name="Wei Xiong Shi" userId="505b2a21d9ecc95e" providerId="LiveId" clId="{9F81AFB3-40BD-470A-8556-42141F4568E3}" dt="2023-10-01T15:28:32.824" v="4186" actId="1076"/>
          <ac:cxnSpMkLst>
            <pc:docMk/>
            <pc:sldMk cId="3585032010" sldId="268"/>
            <ac:cxnSpMk id="14" creationId="{376AA4E8-2A63-42B8-C21A-EB709EAF5A20}"/>
          </ac:cxnSpMkLst>
        </pc:cxnChg>
        <pc:cxnChg chg="add mod topLvl">
          <ac:chgData name="Wei Xiong Shi" userId="505b2a21d9ecc95e" providerId="LiveId" clId="{9F81AFB3-40BD-470A-8556-42141F4568E3}" dt="2023-10-01T15:28:32.824" v="4186" actId="1076"/>
          <ac:cxnSpMkLst>
            <pc:docMk/>
            <pc:sldMk cId="3585032010" sldId="268"/>
            <ac:cxnSpMk id="15" creationId="{86571A2F-64E8-FCB7-7DC0-409F67CDDAA2}"/>
          </ac:cxnSpMkLst>
        </pc:cxnChg>
        <pc:cxnChg chg="add mod topLvl">
          <ac:chgData name="Wei Xiong Shi" userId="505b2a21d9ecc95e" providerId="LiveId" clId="{9F81AFB3-40BD-470A-8556-42141F4568E3}" dt="2023-10-01T15:28:32.824" v="4186" actId="1076"/>
          <ac:cxnSpMkLst>
            <pc:docMk/>
            <pc:sldMk cId="3585032010" sldId="268"/>
            <ac:cxnSpMk id="20" creationId="{3D65D498-0040-C24C-84EF-5150A0EB58B5}"/>
          </ac:cxnSpMkLst>
        </pc:cxnChg>
        <pc:cxnChg chg="add mod topLvl">
          <ac:chgData name="Wei Xiong Shi" userId="505b2a21d9ecc95e" providerId="LiveId" clId="{9F81AFB3-40BD-470A-8556-42141F4568E3}" dt="2023-10-01T15:28:32.824" v="4186" actId="1076"/>
          <ac:cxnSpMkLst>
            <pc:docMk/>
            <pc:sldMk cId="3585032010" sldId="268"/>
            <ac:cxnSpMk id="21" creationId="{D891970C-501C-887A-488F-A22655C798D5}"/>
          </ac:cxnSpMkLst>
        </pc:cxnChg>
      </pc:sldChg>
      <pc:sldChg chg="addSp delSp modSp new mod modTransition setBg modAnim">
        <pc:chgData name="Wei Xiong Shi" userId="505b2a21d9ecc95e" providerId="LiveId" clId="{9F81AFB3-40BD-470A-8556-42141F4568E3}" dt="2023-10-02T07:12:35.188" v="5313"/>
        <pc:sldMkLst>
          <pc:docMk/>
          <pc:sldMk cId="2524203349" sldId="269"/>
        </pc:sldMkLst>
        <pc:grpChg chg="add del mod">
          <ac:chgData name="Wei Xiong Shi" userId="505b2a21d9ecc95e" providerId="LiveId" clId="{9F81AFB3-40BD-470A-8556-42141F4568E3}" dt="2023-10-01T15:30:25.271" v="4190" actId="165"/>
          <ac:grpSpMkLst>
            <pc:docMk/>
            <pc:sldMk cId="2524203349" sldId="269"/>
            <ac:grpSpMk id="2" creationId="{68757E74-BEEB-EC1C-E03A-59E54953D099}"/>
          </ac:grpSpMkLst>
        </pc:grpChg>
        <pc:graphicFrameChg chg="add mod modGraphic">
          <ac:chgData name="Wei Xiong Shi" userId="505b2a21d9ecc95e" providerId="LiveId" clId="{9F81AFB3-40BD-470A-8556-42141F4568E3}" dt="2023-10-01T15:50:37.323" v="4289" actId="2085"/>
          <ac:graphicFrameMkLst>
            <pc:docMk/>
            <pc:sldMk cId="2524203349" sldId="269"/>
            <ac:graphicFrameMk id="7" creationId="{696CE213-D3A4-27EF-665B-3340AE9002F0}"/>
          </ac:graphicFrameMkLst>
        </pc:graphicFrameChg>
        <pc:graphicFrameChg chg="add del mod modGraphic">
          <ac:chgData name="Wei Xiong Shi" userId="505b2a21d9ecc95e" providerId="LiveId" clId="{9F81AFB3-40BD-470A-8556-42141F4568E3}" dt="2023-10-01T16:05:06.086" v="4323" actId="478"/>
          <ac:graphicFrameMkLst>
            <pc:docMk/>
            <pc:sldMk cId="2524203349" sldId="269"/>
            <ac:graphicFrameMk id="9" creationId="{430D16DE-7A31-6C4C-4DF0-DDF0C1912E2E}"/>
          </ac:graphicFrameMkLst>
        </pc:graphicFrameChg>
        <pc:graphicFrameChg chg="add del mod modGraphic">
          <ac:chgData name="Wei Xiong Shi" userId="505b2a21d9ecc95e" providerId="LiveId" clId="{9F81AFB3-40BD-470A-8556-42141F4568E3}" dt="2023-10-01T16:22:33.962" v="4477" actId="478"/>
          <ac:graphicFrameMkLst>
            <pc:docMk/>
            <pc:sldMk cId="2524203349" sldId="269"/>
            <ac:graphicFrameMk id="11" creationId="{26664E5D-758A-937D-221A-635EDE50BB73}"/>
          </ac:graphicFrameMkLst>
        </pc:graphicFrameChg>
        <pc:graphicFrameChg chg="add del mod modGraphic">
          <ac:chgData name="Wei Xiong Shi" userId="505b2a21d9ecc95e" providerId="LiveId" clId="{9F81AFB3-40BD-470A-8556-42141F4568E3}" dt="2023-10-01T16:22:43.671" v="4478" actId="478"/>
          <ac:graphicFrameMkLst>
            <pc:docMk/>
            <pc:sldMk cId="2524203349" sldId="269"/>
            <ac:graphicFrameMk id="13" creationId="{92AD2174-6654-8A38-61D1-DB494AFFEC98}"/>
          </ac:graphicFrameMkLst>
        </pc:graphicFrameChg>
        <pc:graphicFrameChg chg="add del mod modGraphic">
          <ac:chgData name="Wei Xiong Shi" userId="505b2a21d9ecc95e" providerId="LiveId" clId="{9F81AFB3-40BD-470A-8556-42141F4568E3}" dt="2023-10-01T15:43:04.882" v="4254" actId="478"/>
          <ac:graphicFrameMkLst>
            <pc:docMk/>
            <pc:sldMk cId="2524203349" sldId="269"/>
            <ac:graphicFrameMk id="15" creationId="{F00299F8-E209-73D2-9878-E132DEF00FDA}"/>
          </ac:graphicFrameMkLst>
        </pc:graphicFrameChg>
        <pc:graphicFrameChg chg="add del mod modGraphic">
          <ac:chgData name="Wei Xiong Shi" userId="505b2a21d9ecc95e" providerId="LiveId" clId="{9F81AFB3-40BD-470A-8556-42141F4568E3}" dt="2023-10-01T15:43:03.073" v="4253" actId="478"/>
          <ac:graphicFrameMkLst>
            <pc:docMk/>
            <pc:sldMk cId="2524203349" sldId="269"/>
            <ac:graphicFrameMk id="17" creationId="{B4F153CA-C3D8-9843-5479-76742CA1A5AA}"/>
          </ac:graphicFrameMkLst>
        </pc:graphicFrameChg>
        <pc:graphicFrameChg chg="add del mod modGraphic">
          <ac:chgData name="Wei Xiong Shi" userId="505b2a21d9ecc95e" providerId="LiveId" clId="{9F81AFB3-40BD-470A-8556-42141F4568E3}" dt="2023-10-01T16:22:45.259" v="4479" actId="478"/>
          <ac:graphicFrameMkLst>
            <pc:docMk/>
            <pc:sldMk cId="2524203349" sldId="269"/>
            <ac:graphicFrameMk id="19" creationId="{232CED6F-F9D2-5522-C9B8-765B2D3F2E22}"/>
          </ac:graphicFrameMkLst>
        </pc:graphicFrameChg>
        <pc:graphicFrameChg chg="add del mod modGraphic">
          <ac:chgData name="Wei Xiong Shi" userId="505b2a21d9ecc95e" providerId="LiveId" clId="{9F81AFB3-40BD-470A-8556-42141F4568E3}" dt="2023-10-01T16:22:46.904" v="4480" actId="478"/>
          <ac:graphicFrameMkLst>
            <pc:docMk/>
            <pc:sldMk cId="2524203349" sldId="269"/>
            <ac:graphicFrameMk id="21" creationId="{CA517270-B095-F358-7F60-7DDCEF6A9977}"/>
          </ac:graphicFrameMkLst>
        </pc:graphicFrameChg>
        <pc:graphicFrameChg chg="add mod modGraphic">
          <ac:chgData name="Wei Xiong Shi" userId="505b2a21d9ecc95e" providerId="LiveId" clId="{9F81AFB3-40BD-470A-8556-42141F4568E3}" dt="2023-10-01T16:23:35.695" v="4487" actId="2085"/>
          <ac:graphicFrameMkLst>
            <pc:docMk/>
            <pc:sldMk cId="2524203349" sldId="269"/>
            <ac:graphicFrameMk id="23" creationId="{22092443-D18B-D382-84A6-59682CF1CD0F}"/>
          </ac:graphicFrameMkLst>
        </pc:graphicFrameChg>
        <pc:graphicFrameChg chg="add mod ord modGraphic">
          <ac:chgData name="Wei Xiong Shi" userId="505b2a21d9ecc95e" providerId="LiveId" clId="{9F81AFB3-40BD-470A-8556-42141F4568E3}" dt="2023-10-01T16:57:26.603" v="4836" actId="2085"/>
          <ac:graphicFrameMkLst>
            <pc:docMk/>
            <pc:sldMk cId="2524203349" sldId="269"/>
            <ac:graphicFrameMk id="26" creationId="{FD461AD5-BAF9-817A-A270-42E0BE482DEC}"/>
          </ac:graphicFrameMkLst>
        </pc:graphicFrameChg>
        <pc:graphicFrameChg chg="add mod modGraphic">
          <ac:chgData name="Wei Xiong Shi" userId="505b2a21d9ecc95e" providerId="LiveId" clId="{9F81AFB3-40BD-470A-8556-42141F4568E3}" dt="2023-10-01T16:57:23.762" v="4835" actId="2085"/>
          <ac:graphicFrameMkLst>
            <pc:docMk/>
            <pc:sldMk cId="2524203349" sldId="269"/>
            <ac:graphicFrameMk id="28" creationId="{23844848-ED51-268C-21C7-FC7BDD5DCE9F}"/>
          </ac:graphicFrameMkLst>
        </pc:graphicFrameChg>
        <pc:graphicFrameChg chg="add mod modGraphic">
          <ac:chgData name="Wei Xiong Shi" userId="505b2a21d9ecc95e" providerId="LiveId" clId="{9F81AFB3-40BD-470A-8556-42141F4568E3}" dt="2023-10-01T17:02:33.708" v="4891" actId="1076"/>
          <ac:graphicFrameMkLst>
            <pc:docMk/>
            <pc:sldMk cId="2524203349" sldId="269"/>
            <ac:graphicFrameMk id="30" creationId="{89802731-68F2-785C-348B-0D07EE58CBFD}"/>
          </ac:graphicFrameMkLst>
        </pc:graphicFrameChg>
        <pc:picChg chg="add mod">
          <ac:chgData name="Wei Xiong Shi" userId="505b2a21d9ecc95e" providerId="LiveId" clId="{9F81AFB3-40BD-470A-8556-42141F4568E3}" dt="2023-10-02T07:12:35.188" v="5313"/>
          <ac:picMkLst>
            <pc:docMk/>
            <pc:sldMk cId="2524203349" sldId="269"/>
            <ac:picMk id="3" creationId="{38FA7C2A-0C86-2F50-3962-62F7C98AB5F2}"/>
          </ac:picMkLst>
        </pc:picChg>
        <pc:picChg chg="del mod ord topLvl">
          <ac:chgData name="Wei Xiong Shi" userId="505b2a21d9ecc95e" providerId="LiveId" clId="{9F81AFB3-40BD-470A-8556-42141F4568E3}" dt="2023-10-01T15:31:21.053" v="4206" actId="478"/>
          <ac:picMkLst>
            <pc:docMk/>
            <pc:sldMk cId="2524203349" sldId="269"/>
            <ac:picMk id="3" creationId="{F6AA3EAC-9838-20FD-BFED-57E23EA46878}"/>
          </ac:picMkLst>
        </pc:picChg>
        <pc:picChg chg="mod ord topLvl">
          <ac:chgData name="Wei Xiong Shi" userId="505b2a21d9ecc95e" providerId="LiveId" clId="{9F81AFB3-40BD-470A-8556-42141F4568E3}" dt="2023-10-01T16:46:53.934" v="4702" actId="1076"/>
          <ac:picMkLst>
            <pc:docMk/>
            <pc:sldMk cId="2524203349" sldId="269"/>
            <ac:picMk id="4" creationId="{8925D596-9192-A468-DED3-D656347A01B2}"/>
          </ac:picMkLst>
        </pc:picChg>
        <pc:picChg chg="add mod ord modCrop">
          <ac:chgData name="Wei Xiong Shi" userId="505b2a21d9ecc95e" providerId="LiveId" clId="{9F81AFB3-40BD-470A-8556-42141F4568E3}" dt="2023-10-01T16:46:29.949" v="4699" actId="171"/>
          <ac:picMkLst>
            <pc:docMk/>
            <pc:sldMk cId="2524203349" sldId="269"/>
            <ac:picMk id="5" creationId="{47C189B8-177E-68FB-7F23-33ADC1524BD4}"/>
          </ac:picMkLst>
        </pc:picChg>
        <pc:picChg chg="add mod">
          <ac:chgData name="Wei Xiong Shi" userId="505b2a21d9ecc95e" providerId="LiveId" clId="{9F81AFB3-40BD-470A-8556-42141F4568E3}" dt="2023-10-01T16:26:43.518" v="4532" actId="167"/>
          <ac:picMkLst>
            <pc:docMk/>
            <pc:sldMk cId="2524203349" sldId="269"/>
            <ac:picMk id="24" creationId="{29CCB470-8D69-B16F-18A4-9AA7D76B27F7}"/>
          </ac:picMkLst>
        </pc:picChg>
      </pc:sldChg>
      <pc:sldChg chg="addSp delSp modSp new mod modTransition setBg delAnim modAnim">
        <pc:chgData name="Wei Xiong Shi" userId="505b2a21d9ecc95e" providerId="LiveId" clId="{9F81AFB3-40BD-470A-8556-42141F4568E3}" dt="2023-10-02T07:12:35.188" v="5313"/>
        <pc:sldMkLst>
          <pc:docMk/>
          <pc:sldMk cId="1253929714" sldId="270"/>
        </pc:sldMkLst>
        <pc:spChg chg="add mod">
          <ac:chgData name="Wei Xiong Shi" userId="505b2a21d9ecc95e" providerId="LiveId" clId="{9F81AFB3-40BD-470A-8556-42141F4568E3}" dt="2023-10-01T17:06:20.368" v="4905" actId="1076"/>
          <ac:spMkLst>
            <pc:docMk/>
            <pc:sldMk cId="1253929714" sldId="270"/>
            <ac:spMk id="6" creationId="{4BEC813B-6409-BE26-03E2-C8E38C280C7E}"/>
          </ac:spMkLst>
        </pc:spChg>
        <pc:spChg chg="add mod">
          <ac:chgData name="Wei Xiong Shi" userId="505b2a21d9ecc95e" providerId="LiveId" clId="{9F81AFB3-40BD-470A-8556-42141F4568E3}" dt="2023-10-01T17:07:10.151" v="4919" actId="1076"/>
          <ac:spMkLst>
            <pc:docMk/>
            <pc:sldMk cId="1253929714" sldId="270"/>
            <ac:spMk id="13" creationId="{0402F6BD-0E99-D9B5-F7F3-9ACEC1EC1628}"/>
          </ac:spMkLst>
        </pc:spChg>
        <pc:grpChg chg="add del mod">
          <ac:chgData name="Wei Xiong Shi" userId="505b2a21d9ecc95e" providerId="LiveId" clId="{9F81AFB3-40BD-470A-8556-42141F4568E3}" dt="2023-10-01T16:13:14" v="4420" actId="165"/>
          <ac:grpSpMkLst>
            <pc:docMk/>
            <pc:sldMk cId="1253929714" sldId="270"/>
            <ac:grpSpMk id="19" creationId="{18298A58-8B8D-49F1-B865-C620A7BFCDE2}"/>
          </ac:grpSpMkLst>
        </pc:grpChg>
        <pc:graphicFrameChg chg="add del modGraphic">
          <ac:chgData name="Wei Xiong Shi" userId="505b2a21d9ecc95e" providerId="LiveId" clId="{9F81AFB3-40BD-470A-8556-42141F4568E3}" dt="2023-10-01T15:41:31.217" v="4226" actId="478"/>
          <ac:graphicFrameMkLst>
            <pc:docMk/>
            <pc:sldMk cId="1253929714" sldId="270"/>
            <ac:graphicFrameMk id="3" creationId="{ECA65121-CA42-E20D-07FD-4D6A7E225EE4}"/>
          </ac:graphicFrameMkLst>
        </pc:graphicFrameChg>
        <pc:picChg chg="add mod">
          <ac:chgData name="Wei Xiong Shi" userId="505b2a21d9ecc95e" providerId="LiveId" clId="{9F81AFB3-40BD-470A-8556-42141F4568E3}" dt="2023-10-02T07:12:35.188" v="5313"/>
          <ac:picMkLst>
            <pc:docMk/>
            <pc:sldMk cId="1253929714" sldId="270"/>
            <ac:picMk id="3" creationId="{948B6639-E5AD-E37C-4497-203F4C559F44}"/>
          </ac:picMkLst>
        </pc:picChg>
        <pc:picChg chg="add mod ord topLvl">
          <ac:chgData name="Wei Xiong Shi" userId="505b2a21d9ecc95e" providerId="LiveId" clId="{9F81AFB3-40BD-470A-8556-42141F4568E3}" dt="2023-10-01T17:06:59.301" v="4918" actId="1035"/>
          <ac:picMkLst>
            <pc:docMk/>
            <pc:sldMk cId="1253929714" sldId="270"/>
            <ac:picMk id="4" creationId="{B12E2F50-A977-9D14-7B08-40A9D01F0A6C}"/>
          </ac:picMkLst>
        </pc:picChg>
        <pc:picChg chg="add mod ord topLvl modCrop">
          <ac:chgData name="Wei Xiong Shi" userId="505b2a21d9ecc95e" providerId="LiveId" clId="{9F81AFB3-40BD-470A-8556-42141F4568E3}" dt="2023-10-01T17:06:46.983" v="4909" actId="1076"/>
          <ac:picMkLst>
            <pc:docMk/>
            <pc:sldMk cId="1253929714" sldId="270"/>
            <ac:picMk id="5" creationId="{B88C83E6-7F2B-8A8B-1097-D55D0DE7D1E2}"/>
          </ac:picMkLst>
        </pc:picChg>
        <pc:picChg chg="add mod">
          <ac:chgData name="Wei Xiong Shi" userId="505b2a21d9ecc95e" providerId="LiveId" clId="{9F81AFB3-40BD-470A-8556-42141F4568E3}" dt="2023-10-01T17:06:11.620" v="4904" actId="1076"/>
          <ac:picMkLst>
            <pc:docMk/>
            <pc:sldMk cId="1253929714" sldId="270"/>
            <ac:picMk id="20" creationId="{E0E19669-8332-D74E-F83F-41FAC2649D9D}"/>
          </ac:picMkLst>
        </pc:picChg>
        <pc:cxnChg chg="add mod">
          <ac:chgData name="Wei Xiong Shi" userId="505b2a21d9ecc95e" providerId="LiveId" clId="{9F81AFB3-40BD-470A-8556-42141F4568E3}" dt="2023-10-01T17:06:20.368" v="4905" actId="1076"/>
          <ac:cxnSpMkLst>
            <pc:docMk/>
            <pc:sldMk cId="1253929714" sldId="270"/>
            <ac:cxnSpMk id="7" creationId="{DE086808-8A86-CA68-A3B0-0E3E32B015B0}"/>
          </ac:cxnSpMkLst>
        </pc:cxnChg>
        <pc:cxnChg chg="add mod">
          <ac:chgData name="Wei Xiong Shi" userId="505b2a21d9ecc95e" providerId="LiveId" clId="{9F81AFB3-40BD-470A-8556-42141F4568E3}" dt="2023-10-01T17:06:20.368" v="4905" actId="1076"/>
          <ac:cxnSpMkLst>
            <pc:docMk/>
            <pc:sldMk cId="1253929714" sldId="270"/>
            <ac:cxnSpMk id="8" creationId="{BF1E53B3-38B3-B317-9765-3226AE9E4134}"/>
          </ac:cxnSpMkLst>
        </pc:cxnChg>
        <pc:cxnChg chg="add mod">
          <ac:chgData name="Wei Xiong Shi" userId="505b2a21d9ecc95e" providerId="LiveId" clId="{9F81AFB3-40BD-470A-8556-42141F4568E3}" dt="2023-10-01T17:06:20.368" v="4905" actId="1076"/>
          <ac:cxnSpMkLst>
            <pc:docMk/>
            <pc:sldMk cId="1253929714" sldId="270"/>
            <ac:cxnSpMk id="9" creationId="{F170C1F3-6413-7C28-8DA0-01E9F0708267}"/>
          </ac:cxnSpMkLst>
        </pc:cxnChg>
        <pc:cxnChg chg="add mod">
          <ac:chgData name="Wei Xiong Shi" userId="505b2a21d9ecc95e" providerId="LiveId" clId="{9F81AFB3-40BD-470A-8556-42141F4568E3}" dt="2023-10-01T17:06:20.368" v="4905" actId="1076"/>
          <ac:cxnSpMkLst>
            <pc:docMk/>
            <pc:sldMk cId="1253929714" sldId="270"/>
            <ac:cxnSpMk id="10" creationId="{CFA7F017-FAB1-FEF3-3FCA-FF0D2C609436}"/>
          </ac:cxnSpMkLst>
        </pc:cxnChg>
        <pc:cxnChg chg="add del mod">
          <ac:chgData name="Wei Xiong Shi" userId="505b2a21d9ecc95e" providerId="LiveId" clId="{9F81AFB3-40BD-470A-8556-42141F4568E3}" dt="2023-10-01T16:37:50.637" v="4612" actId="478"/>
          <ac:cxnSpMkLst>
            <pc:docMk/>
            <pc:sldMk cId="1253929714" sldId="270"/>
            <ac:cxnSpMk id="11" creationId="{EE587C01-1E33-8C57-091B-9A49FA250C72}"/>
          </ac:cxnSpMkLst>
        </pc:cxnChg>
        <pc:cxnChg chg="add del mod">
          <ac:chgData name="Wei Xiong Shi" userId="505b2a21d9ecc95e" providerId="LiveId" clId="{9F81AFB3-40BD-470A-8556-42141F4568E3}" dt="2023-10-01T16:08:03.957" v="4363" actId="478"/>
          <ac:cxnSpMkLst>
            <pc:docMk/>
            <pc:sldMk cId="1253929714" sldId="270"/>
            <ac:cxnSpMk id="12" creationId="{83B0B259-758F-A950-C950-30D6071E4FF4}"/>
          </ac:cxnSpMkLst>
        </pc:cxnChg>
        <pc:cxnChg chg="add mod">
          <ac:chgData name="Wei Xiong Shi" userId="505b2a21d9ecc95e" providerId="LiveId" clId="{9F81AFB3-40BD-470A-8556-42141F4568E3}" dt="2023-10-01T17:07:10.151" v="4919" actId="1076"/>
          <ac:cxnSpMkLst>
            <pc:docMk/>
            <pc:sldMk cId="1253929714" sldId="270"/>
            <ac:cxnSpMk id="14" creationId="{693DEACD-49C5-4F04-2256-34EC5E3B28E7}"/>
          </ac:cxnSpMkLst>
        </pc:cxnChg>
        <pc:cxnChg chg="add mod">
          <ac:chgData name="Wei Xiong Shi" userId="505b2a21d9ecc95e" providerId="LiveId" clId="{9F81AFB3-40BD-470A-8556-42141F4568E3}" dt="2023-10-01T17:07:10.151" v="4919" actId="1076"/>
          <ac:cxnSpMkLst>
            <pc:docMk/>
            <pc:sldMk cId="1253929714" sldId="270"/>
            <ac:cxnSpMk id="15" creationId="{1397D3D8-E416-546C-9F06-077B19D33F6E}"/>
          </ac:cxnSpMkLst>
        </pc:cxnChg>
        <pc:cxnChg chg="add mod">
          <ac:chgData name="Wei Xiong Shi" userId="505b2a21d9ecc95e" providerId="LiveId" clId="{9F81AFB3-40BD-470A-8556-42141F4568E3}" dt="2023-10-01T17:07:10.151" v="4919" actId="1076"/>
          <ac:cxnSpMkLst>
            <pc:docMk/>
            <pc:sldMk cId="1253929714" sldId="270"/>
            <ac:cxnSpMk id="16" creationId="{A6938A25-BFCC-A6FD-4A61-4FFE761DC549}"/>
          </ac:cxnSpMkLst>
        </pc:cxnChg>
        <pc:cxnChg chg="add mod">
          <ac:chgData name="Wei Xiong Shi" userId="505b2a21d9ecc95e" providerId="LiveId" clId="{9F81AFB3-40BD-470A-8556-42141F4568E3}" dt="2023-10-01T17:07:10.151" v="4919" actId="1076"/>
          <ac:cxnSpMkLst>
            <pc:docMk/>
            <pc:sldMk cId="1253929714" sldId="270"/>
            <ac:cxnSpMk id="17" creationId="{2224B0F0-9929-5B99-074C-EF463A47F6ED}"/>
          </ac:cxnSpMkLst>
        </pc:cxnChg>
        <pc:cxnChg chg="add del mod">
          <ac:chgData name="Wei Xiong Shi" userId="505b2a21d9ecc95e" providerId="LiveId" clId="{9F81AFB3-40BD-470A-8556-42141F4568E3}" dt="2023-10-01T16:37:53.070" v="4613" actId="478"/>
          <ac:cxnSpMkLst>
            <pc:docMk/>
            <pc:sldMk cId="1253929714" sldId="270"/>
            <ac:cxnSpMk id="18" creationId="{112795BB-545A-FA73-5772-1F06C4B462BF}"/>
          </ac:cxnSpMkLst>
        </pc:cxnChg>
      </pc:sldChg>
      <pc:sldChg chg="addSp delSp modSp new mod ord modTransition setBg delAnim modAnim">
        <pc:chgData name="Wei Xiong Shi" userId="505b2a21d9ecc95e" providerId="LiveId" clId="{9F81AFB3-40BD-470A-8556-42141F4568E3}" dt="2023-10-02T07:12:35.188" v="5313"/>
        <pc:sldMkLst>
          <pc:docMk/>
          <pc:sldMk cId="62215950" sldId="271"/>
        </pc:sldMkLst>
        <pc:spChg chg="add mod">
          <ac:chgData name="Wei Xiong Shi" userId="505b2a21d9ecc95e" providerId="LiveId" clId="{9F81AFB3-40BD-470A-8556-42141F4568E3}" dt="2023-10-01T17:04:56.233" v="4896" actId="14861"/>
          <ac:spMkLst>
            <pc:docMk/>
            <pc:sldMk cId="62215950" sldId="271"/>
            <ac:spMk id="3" creationId="{55A68C77-A7B8-6AD9-B2B8-F79F05065691}"/>
          </ac:spMkLst>
        </pc:spChg>
        <pc:picChg chg="add mod">
          <ac:chgData name="Wei Xiong Shi" userId="505b2a21d9ecc95e" providerId="LiveId" clId="{9F81AFB3-40BD-470A-8556-42141F4568E3}" dt="2023-10-01T16:21:34.933" v="4473" actId="1076"/>
          <ac:picMkLst>
            <pc:docMk/>
            <pc:sldMk cId="62215950" sldId="271"/>
            <ac:picMk id="2" creationId="{BDF58CEB-4B38-3EDE-58F2-7FACA321B6F8}"/>
          </ac:picMkLst>
        </pc:picChg>
        <pc:picChg chg="add mod ord">
          <ac:chgData name="Wei Xiong Shi" userId="505b2a21d9ecc95e" providerId="LiveId" clId="{9F81AFB3-40BD-470A-8556-42141F4568E3}" dt="2023-10-01T16:20:50.188" v="4470" actId="167"/>
          <ac:picMkLst>
            <pc:docMk/>
            <pc:sldMk cId="62215950" sldId="271"/>
            <ac:picMk id="9" creationId="{100D1861-F005-42E3-3974-CA34B6A20745}"/>
          </ac:picMkLst>
        </pc:picChg>
        <pc:picChg chg="add mod">
          <ac:chgData name="Wei Xiong Shi" userId="505b2a21d9ecc95e" providerId="LiveId" clId="{9F81AFB3-40BD-470A-8556-42141F4568E3}" dt="2023-10-01T16:37:18.546" v="4610" actId="1076"/>
          <ac:picMkLst>
            <pc:docMk/>
            <pc:sldMk cId="62215950" sldId="271"/>
            <ac:picMk id="10" creationId="{5AA584E4-A41A-1073-5AAB-7050441A72D6}"/>
          </ac:picMkLst>
        </pc:picChg>
        <pc:picChg chg="add mod">
          <ac:chgData name="Wei Xiong Shi" userId="505b2a21d9ecc95e" providerId="LiveId" clId="{9F81AFB3-40BD-470A-8556-42141F4568E3}" dt="2023-10-02T07:12:35.188" v="5313"/>
          <ac:picMkLst>
            <pc:docMk/>
            <pc:sldMk cId="62215950" sldId="271"/>
            <ac:picMk id="11" creationId="{CE3BA41F-6006-1A55-BCB0-E2499D7B8F4B}"/>
          </ac:picMkLst>
        </pc:picChg>
        <pc:cxnChg chg="add mod">
          <ac:chgData name="Wei Xiong Shi" userId="505b2a21d9ecc95e" providerId="LiveId" clId="{9F81AFB3-40BD-470A-8556-42141F4568E3}" dt="2023-10-01T17:04:56.233" v="4896" actId="14861"/>
          <ac:cxnSpMkLst>
            <pc:docMk/>
            <pc:sldMk cId="62215950" sldId="271"/>
            <ac:cxnSpMk id="4" creationId="{0F239D06-54F4-F5F9-1445-4B2AFDC01896}"/>
          </ac:cxnSpMkLst>
        </pc:cxnChg>
        <pc:cxnChg chg="add mod">
          <ac:chgData name="Wei Xiong Shi" userId="505b2a21d9ecc95e" providerId="LiveId" clId="{9F81AFB3-40BD-470A-8556-42141F4568E3}" dt="2023-10-01T17:04:56.233" v="4896" actId="14861"/>
          <ac:cxnSpMkLst>
            <pc:docMk/>
            <pc:sldMk cId="62215950" sldId="271"/>
            <ac:cxnSpMk id="5" creationId="{D1818F07-8665-7EE1-35AE-8325790FBCAA}"/>
          </ac:cxnSpMkLst>
        </pc:cxnChg>
        <pc:cxnChg chg="add mod">
          <ac:chgData name="Wei Xiong Shi" userId="505b2a21d9ecc95e" providerId="LiveId" clId="{9F81AFB3-40BD-470A-8556-42141F4568E3}" dt="2023-10-01T17:04:56.233" v="4896" actId="14861"/>
          <ac:cxnSpMkLst>
            <pc:docMk/>
            <pc:sldMk cId="62215950" sldId="271"/>
            <ac:cxnSpMk id="6" creationId="{5950D73A-FE59-A723-C387-D581B2F697DE}"/>
          </ac:cxnSpMkLst>
        </pc:cxnChg>
        <pc:cxnChg chg="add mod">
          <ac:chgData name="Wei Xiong Shi" userId="505b2a21d9ecc95e" providerId="LiveId" clId="{9F81AFB3-40BD-470A-8556-42141F4568E3}" dt="2023-10-01T17:04:56.233" v="4896" actId="14861"/>
          <ac:cxnSpMkLst>
            <pc:docMk/>
            <pc:sldMk cId="62215950" sldId="271"/>
            <ac:cxnSpMk id="7" creationId="{E257D151-96A1-0137-9DC2-AA747B085A0F}"/>
          </ac:cxnSpMkLst>
        </pc:cxnChg>
        <pc:cxnChg chg="add del mod">
          <ac:chgData name="Wei Xiong Shi" userId="505b2a21d9ecc95e" providerId="LiveId" clId="{9F81AFB3-40BD-470A-8556-42141F4568E3}" dt="2023-10-01T16:37:37.476" v="4611" actId="478"/>
          <ac:cxnSpMkLst>
            <pc:docMk/>
            <pc:sldMk cId="62215950" sldId="271"/>
            <ac:cxnSpMk id="8" creationId="{ED579AFE-F75B-20B6-AD8A-830D11533976}"/>
          </ac:cxnSpMkLst>
        </pc:cxnChg>
      </pc:sldChg>
      <pc:sldChg chg="addSp modSp new del mod setBg">
        <pc:chgData name="Wei Xiong Shi" userId="505b2a21d9ecc95e" providerId="LiveId" clId="{9F81AFB3-40BD-470A-8556-42141F4568E3}" dt="2023-10-01T16:22:17.446" v="4476" actId="2696"/>
        <pc:sldMkLst>
          <pc:docMk/>
          <pc:sldMk cId="3163839666" sldId="272"/>
        </pc:sldMkLst>
        <pc:picChg chg="add mod">
          <ac:chgData name="Wei Xiong Shi" userId="505b2a21d9ecc95e" providerId="LiveId" clId="{9F81AFB3-40BD-470A-8556-42141F4568E3}" dt="2023-10-01T16:10:28.438" v="4403" actId="14861"/>
          <ac:picMkLst>
            <pc:docMk/>
            <pc:sldMk cId="3163839666" sldId="272"/>
            <ac:picMk id="2" creationId="{A499D2EA-41FA-2252-1649-41BAD72FA12F}"/>
          </ac:picMkLst>
        </pc:picChg>
      </pc:sldChg>
      <pc:sldChg chg="addSp modSp new mod modTransition setBg modAnim">
        <pc:chgData name="Wei Xiong Shi" userId="505b2a21d9ecc95e" providerId="LiveId" clId="{9F81AFB3-40BD-470A-8556-42141F4568E3}" dt="2023-10-02T07:12:35.188" v="5313"/>
        <pc:sldMkLst>
          <pc:docMk/>
          <pc:sldMk cId="1458741222" sldId="273"/>
        </pc:sldMkLst>
        <pc:spChg chg="add mod">
          <ac:chgData name="Wei Xiong Shi" userId="505b2a21d9ecc95e" providerId="LiveId" clId="{9F81AFB3-40BD-470A-8556-42141F4568E3}" dt="2023-10-01T17:04:37.200" v="4895" actId="14861"/>
          <ac:spMkLst>
            <pc:docMk/>
            <pc:sldMk cId="1458741222" sldId="273"/>
            <ac:spMk id="4" creationId="{9C7C04B1-0025-F279-C1B6-3DAFE611DBB0}"/>
          </ac:spMkLst>
        </pc:spChg>
        <pc:picChg chg="add mod">
          <ac:chgData name="Wei Xiong Shi" userId="505b2a21d9ecc95e" providerId="LiveId" clId="{9F81AFB3-40BD-470A-8556-42141F4568E3}" dt="2023-10-01T16:45:35.760" v="4697" actId="1036"/>
          <ac:picMkLst>
            <pc:docMk/>
            <pc:sldMk cId="1458741222" sldId="273"/>
            <ac:picMk id="2" creationId="{949DEDB7-704F-3D17-F48E-106CBA7ECBB9}"/>
          </ac:picMkLst>
        </pc:picChg>
        <pc:picChg chg="add mod">
          <ac:chgData name="Wei Xiong Shi" userId="505b2a21d9ecc95e" providerId="LiveId" clId="{9F81AFB3-40BD-470A-8556-42141F4568E3}" dt="2023-10-01T16:39:56.184" v="4649" actId="167"/>
          <ac:picMkLst>
            <pc:docMk/>
            <pc:sldMk cId="1458741222" sldId="273"/>
            <ac:picMk id="3" creationId="{D3F20356-BF1E-6830-F1F6-0BA078C5A2E0}"/>
          </ac:picMkLst>
        </pc:picChg>
        <pc:picChg chg="add mod ord">
          <ac:chgData name="Wei Xiong Shi" userId="505b2a21d9ecc95e" providerId="LiveId" clId="{9F81AFB3-40BD-470A-8556-42141F4568E3}" dt="2023-10-01T16:45:25.970" v="4691" actId="14100"/>
          <ac:picMkLst>
            <pc:docMk/>
            <pc:sldMk cId="1458741222" sldId="273"/>
            <ac:picMk id="9" creationId="{16BE28BE-FDBF-B128-A509-911E017B301D}"/>
          </ac:picMkLst>
        </pc:picChg>
        <pc:picChg chg="add mod">
          <ac:chgData name="Wei Xiong Shi" userId="505b2a21d9ecc95e" providerId="LiveId" clId="{9F81AFB3-40BD-470A-8556-42141F4568E3}" dt="2023-10-02T07:12:35.188" v="5313"/>
          <ac:picMkLst>
            <pc:docMk/>
            <pc:sldMk cId="1458741222" sldId="273"/>
            <ac:picMk id="11" creationId="{DC938287-86EE-245A-171D-5091ECB366EB}"/>
          </ac:picMkLst>
        </pc:picChg>
        <pc:cxnChg chg="add mod">
          <ac:chgData name="Wei Xiong Shi" userId="505b2a21d9ecc95e" providerId="LiveId" clId="{9F81AFB3-40BD-470A-8556-42141F4568E3}" dt="2023-10-01T17:04:37.200" v="4895" actId="14861"/>
          <ac:cxnSpMkLst>
            <pc:docMk/>
            <pc:sldMk cId="1458741222" sldId="273"/>
            <ac:cxnSpMk id="5" creationId="{452ADC4D-5064-B1B2-24BB-29E780FC435A}"/>
          </ac:cxnSpMkLst>
        </pc:cxnChg>
        <pc:cxnChg chg="add mod">
          <ac:chgData name="Wei Xiong Shi" userId="505b2a21d9ecc95e" providerId="LiveId" clId="{9F81AFB3-40BD-470A-8556-42141F4568E3}" dt="2023-10-01T17:04:37.200" v="4895" actId="14861"/>
          <ac:cxnSpMkLst>
            <pc:docMk/>
            <pc:sldMk cId="1458741222" sldId="273"/>
            <ac:cxnSpMk id="6" creationId="{2AE6A69B-655A-94F2-E5B2-5155C2BD512C}"/>
          </ac:cxnSpMkLst>
        </pc:cxnChg>
        <pc:cxnChg chg="add mod">
          <ac:chgData name="Wei Xiong Shi" userId="505b2a21d9ecc95e" providerId="LiveId" clId="{9F81AFB3-40BD-470A-8556-42141F4568E3}" dt="2023-10-01T17:04:37.200" v="4895" actId="14861"/>
          <ac:cxnSpMkLst>
            <pc:docMk/>
            <pc:sldMk cId="1458741222" sldId="273"/>
            <ac:cxnSpMk id="7" creationId="{BC30616F-A3B4-F20A-52E6-B19C4237F030}"/>
          </ac:cxnSpMkLst>
        </pc:cxnChg>
        <pc:cxnChg chg="add mod">
          <ac:chgData name="Wei Xiong Shi" userId="505b2a21d9ecc95e" providerId="LiveId" clId="{9F81AFB3-40BD-470A-8556-42141F4568E3}" dt="2023-10-01T17:04:37.200" v="4895" actId="14861"/>
          <ac:cxnSpMkLst>
            <pc:docMk/>
            <pc:sldMk cId="1458741222" sldId="273"/>
            <ac:cxnSpMk id="8" creationId="{209D27A6-CA38-A331-2F63-F036DE381084}"/>
          </ac:cxnSpMkLst>
        </pc:cxnChg>
      </pc:sldChg>
      <pc:sldChg chg="addSp delSp modSp new mod modTransition setBg delAnim modAnim">
        <pc:chgData name="Wei Xiong Shi" userId="505b2a21d9ecc95e" providerId="LiveId" clId="{9F81AFB3-40BD-470A-8556-42141F4568E3}" dt="2023-10-03T13:16:19.581" v="5314" actId="1076"/>
        <pc:sldMkLst>
          <pc:docMk/>
          <pc:sldMk cId="3127601681" sldId="274"/>
        </pc:sldMkLst>
        <pc:spChg chg="add mod">
          <ac:chgData name="Wei Xiong Shi" userId="505b2a21d9ecc95e" providerId="LiveId" clId="{9F81AFB3-40BD-470A-8556-42141F4568E3}" dt="2023-10-03T13:16:19.581" v="5314" actId="1076"/>
          <ac:spMkLst>
            <pc:docMk/>
            <pc:sldMk cId="3127601681" sldId="274"/>
            <ac:spMk id="3" creationId="{B69479CB-DA8F-8F68-487A-30FAE4717340}"/>
          </ac:spMkLst>
        </pc:spChg>
        <pc:spChg chg="add mod">
          <ac:chgData name="Wei Xiong Shi" userId="505b2a21d9ecc95e" providerId="LiveId" clId="{9F81AFB3-40BD-470A-8556-42141F4568E3}" dt="2023-10-01T17:04:20.113" v="4894" actId="14861"/>
          <ac:spMkLst>
            <pc:docMk/>
            <pc:sldMk cId="3127601681" sldId="274"/>
            <ac:spMk id="8" creationId="{EA670A0B-6E90-58A6-A2FE-D8D17DC071C1}"/>
          </ac:spMkLst>
        </pc:spChg>
        <pc:picChg chg="add mod">
          <ac:chgData name="Wei Xiong Shi" userId="505b2a21d9ecc95e" providerId="LiveId" clId="{9F81AFB3-40BD-470A-8556-42141F4568E3}" dt="2023-10-01T16:49:52.788" v="4809" actId="1076"/>
          <ac:picMkLst>
            <pc:docMk/>
            <pc:sldMk cId="3127601681" sldId="274"/>
            <ac:picMk id="2" creationId="{BD80C5F7-F59F-A6E8-BA9A-36C2778CC2DA}"/>
          </ac:picMkLst>
        </pc:picChg>
        <pc:picChg chg="add mod">
          <ac:chgData name="Wei Xiong Shi" userId="505b2a21d9ecc95e" providerId="LiveId" clId="{9F81AFB3-40BD-470A-8556-42141F4568E3}" dt="2023-10-01T16:56:24.490" v="4825" actId="14100"/>
          <ac:picMkLst>
            <pc:docMk/>
            <pc:sldMk cId="3127601681" sldId="274"/>
            <ac:picMk id="13" creationId="{DBB82B22-DA65-8B24-A977-94F324EBF120}"/>
          </ac:picMkLst>
        </pc:picChg>
        <pc:picChg chg="add mod">
          <ac:chgData name="Wei Xiong Shi" userId="505b2a21d9ecc95e" providerId="LiveId" clId="{9F81AFB3-40BD-470A-8556-42141F4568E3}" dt="2023-10-01T16:56:35.007" v="4827" actId="167"/>
          <ac:picMkLst>
            <pc:docMk/>
            <pc:sldMk cId="3127601681" sldId="274"/>
            <ac:picMk id="14" creationId="{F9371BA3-2516-8484-DA65-45D02ACDFED4}"/>
          </ac:picMkLst>
        </pc:picChg>
        <pc:picChg chg="add mod">
          <ac:chgData name="Wei Xiong Shi" userId="505b2a21d9ecc95e" providerId="LiveId" clId="{9F81AFB3-40BD-470A-8556-42141F4568E3}" dt="2023-10-02T07:12:35.188" v="5313"/>
          <ac:picMkLst>
            <pc:docMk/>
            <pc:sldMk cId="3127601681" sldId="274"/>
            <ac:picMk id="15" creationId="{96894D52-A4BE-8AD0-5CF5-90162204892D}"/>
          </ac:picMkLst>
        </pc:picChg>
        <pc:cxnChg chg="add mod">
          <ac:chgData name="Wei Xiong Shi" userId="505b2a21d9ecc95e" providerId="LiveId" clId="{9F81AFB3-40BD-470A-8556-42141F4568E3}" dt="2023-10-03T13:16:19.581" v="5314" actId="1076"/>
          <ac:cxnSpMkLst>
            <pc:docMk/>
            <pc:sldMk cId="3127601681" sldId="274"/>
            <ac:cxnSpMk id="4" creationId="{ADA389E5-927D-CE9B-9AFA-6D7FECC598CA}"/>
          </ac:cxnSpMkLst>
        </pc:cxnChg>
        <pc:cxnChg chg="add mod">
          <ac:chgData name="Wei Xiong Shi" userId="505b2a21d9ecc95e" providerId="LiveId" clId="{9F81AFB3-40BD-470A-8556-42141F4568E3}" dt="2023-10-01T17:04:20.113" v="4894" actId="14861"/>
          <ac:cxnSpMkLst>
            <pc:docMk/>
            <pc:sldMk cId="3127601681" sldId="274"/>
            <ac:cxnSpMk id="5" creationId="{F94F96FF-9CBC-0BC7-2094-A8B3BC7D3B42}"/>
          </ac:cxnSpMkLst>
        </pc:cxnChg>
        <pc:cxnChg chg="add mod">
          <ac:chgData name="Wei Xiong Shi" userId="505b2a21d9ecc95e" providerId="LiveId" clId="{9F81AFB3-40BD-470A-8556-42141F4568E3}" dt="2023-10-01T17:04:20.113" v="4894" actId="14861"/>
          <ac:cxnSpMkLst>
            <pc:docMk/>
            <pc:sldMk cId="3127601681" sldId="274"/>
            <ac:cxnSpMk id="6" creationId="{47E273A8-E5CA-7731-A130-650C86DFBAF8}"/>
          </ac:cxnSpMkLst>
        </pc:cxnChg>
        <pc:cxnChg chg="add mod">
          <ac:chgData name="Wei Xiong Shi" userId="505b2a21d9ecc95e" providerId="LiveId" clId="{9F81AFB3-40BD-470A-8556-42141F4568E3}" dt="2023-10-01T17:04:20.113" v="4894" actId="14861"/>
          <ac:cxnSpMkLst>
            <pc:docMk/>
            <pc:sldMk cId="3127601681" sldId="274"/>
            <ac:cxnSpMk id="7" creationId="{D184B5CD-AED4-25B2-BB3A-BCEEBE35F1F0}"/>
          </ac:cxnSpMkLst>
        </pc:cxnChg>
        <pc:cxnChg chg="add mod">
          <ac:chgData name="Wei Xiong Shi" userId="505b2a21d9ecc95e" providerId="LiveId" clId="{9F81AFB3-40BD-470A-8556-42141F4568E3}" dt="2023-10-01T17:04:20.113" v="4894" actId="14861"/>
          <ac:cxnSpMkLst>
            <pc:docMk/>
            <pc:sldMk cId="3127601681" sldId="274"/>
            <ac:cxnSpMk id="9" creationId="{42B5D80F-529D-8697-C400-BF9DCB3B92CD}"/>
          </ac:cxnSpMkLst>
        </pc:cxnChg>
        <pc:cxnChg chg="add mod">
          <ac:chgData name="Wei Xiong Shi" userId="505b2a21d9ecc95e" providerId="LiveId" clId="{9F81AFB3-40BD-470A-8556-42141F4568E3}" dt="2023-10-01T17:04:20.113" v="4894" actId="14861"/>
          <ac:cxnSpMkLst>
            <pc:docMk/>
            <pc:sldMk cId="3127601681" sldId="274"/>
            <ac:cxnSpMk id="10" creationId="{F22FF228-DA51-35CE-9F24-E67E46B05944}"/>
          </ac:cxnSpMkLst>
        </pc:cxnChg>
        <pc:cxnChg chg="add mod">
          <ac:chgData name="Wei Xiong Shi" userId="505b2a21d9ecc95e" providerId="LiveId" clId="{9F81AFB3-40BD-470A-8556-42141F4568E3}" dt="2023-10-01T17:04:20.113" v="4894" actId="14861"/>
          <ac:cxnSpMkLst>
            <pc:docMk/>
            <pc:sldMk cId="3127601681" sldId="274"/>
            <ac:cxnSpMk id="11" creationId="{6901B7E6-79EC-7F41-7F00-9AE5A5FB191A}"/>
          </ac:cxnSpMkLst>
        </pc:cxnChg>
        <pc:cxnChg chg="add del mod">
          <ac:chgData name="Wei Xiong Shi" userId="505b2a21d9ecc95e" providerId="LiveId" clId="{9F81AFB3-40BD-470A-8556-42141F4568E3}" dt="2023-10-01T16:49:10.890" v="4790" actId="478"/>
          <ac:cxnSpMkLst>
            <pc:docMk/>
            <pc:sldMk cId="3127601681" sldId="274"/>
            <ac:cxnSpMk id="12" creationId="{5B00B6C4-0128-AB8D-9199-73280C73D3BC}"/>
          </ac:cxnSpMkLst>
        </pc:cxnChg>
      </pc:sldChg>
      <pc:sldChg chg="addSp delSp modSp new mod modTransition setBg delAnim modAnim">
        <pc:chgData name="Wei Xiong Shi" userId="505b2a21d9ecc95e" providerId="LiveId" clId="{9F81AFB3-40BD-470A-8556-42141F4568E3}" dt="2023-10-03T13:20:51.768" v="5371" actId="166"/>
        <pc:sldMkLst>
          <pc:docMk/>
          <pc:sldMk cId="2060341416" sldId="275"/>
        </pc:sldMkLst>
        <pc:spChg chg="add del mod">
          <ac:chgData name="Wei Xiong Shi" userId="505b2a21d9ecc95e" providerId="LiveId" clId="{9F81AFB3-40BD-470A-8556-42141F4568E3}" dt="2023-10-03T13:16:32.896" v="5317" actId="478"/>
          <ac:spMkLst>
            <pc:docMk/>
            <pc:sldMk cId="2060341416" sldId="275"/>
            <ac:spMk id="3" creationId="{67D18416-97A3-BDB4-E7BB-1DD346DAC57E}"/>
          </ac:spMkLst>
        </pc:spChg>
        <pc:spChg chg="add mod">
          <ac:chgData name="Wei Xiong Shi" userId="505b2a21d9ecc95e" providerId="LiveId" clId="{9F81AFB3-40BD-470A-8556-42141F4568E3}" dt="2023-10-03T13:17:03.917" v="5342" actId="1076"/>
          <ac:spMkLst>
            <pc:docMk/>
            <pc:sldMk cId="2060341416" sldId="275"/>
            <ac:spMk id="6" creationId="{5BAD89BF-E001-ACF9-E512-E1C57CE51E27}"/>
          </ac:spMkLst>
        </pc:spChg>
        <pc:picChg chg="add mod ord">
          <ac:chgData name="Wei Xiong Shi" userId="505b2a21d9ecc95e" providerId="LiveId" clId="{9F81AFB3-40BD-470A-8556-42141F4568E3}" dt="2023-10-03T13:20:51.768" v="5371" actId="166"/>
          <ac:picMkLst>
            <pc:docMk/>
            <pc:sldMk cId="2060341416" sldId="275"/>
            <ac:picMk id="2" creationId="{306F79AF-BA4F-FFB9-0BA4-1094334F419B}"/>
          </ac:picMkLst>
        </pc:picChg>
        <pc:picChg chg="add del mod ord">
          <ac:chgData name="Wei Xiong Shi" userId="505b2a21d9ecc95e" providerId="LiveId" clId="{9F81AFB3-40BD-470A-8556-42141F4568E3}" dt="2023-10-03T13:17:07.635" v="5344" actId="478"/>
          <ac:picMkLst>
            <pc:docMk/>
            <pc:sldMk cId="2060341416" sldId="275"/>
            <ac:picMk id="7" creationId="{5BABDBB8-D8CE-9603-70BE-5E1DBEB448AC}"/>
          </ac:picMkLst>
        </pc:picChg>
        <pc:picChg chg="add mod">
          <ac:chgData name="Wei Xiong Shi" userId="505b2a21d9ecc95e" providerId="LiveId" clId="{9F81AFB3-40BD-470A-8556-42141F4568E3}" dt="2023-10-03T13:17:38.029" v="5347" actId="1076"/>
          <ac:picMkLst>
            <pc:docMk/>
            <pc:sldMk cId="2060341416" sldId="275"/>
            <ac:picMk id="8" creationId="{05844CBE-811F-394E-789D-A5A60E3B2E9E}"/>
          </ac:picMkLst>
        </pc:picChg>
        <pc:picChg chg="add mod">
          <ac:chgData name="Wei Xiong Shi" userId="505b2a21d9ecc95e" providerId="LiveId" clId="{9F81AFB3-40BD-470A-8556-42141F4568E3}" dt="2023-10-02T07:12:35.188" v="5313"/>
          <ac:picMkLst>
            <pc:docMk/>
            <pc:sldMk cId="2060341416" sldId="275"/>
            <ac:picMk id="9" creationId="{193E122A-E91E-A389-5507-00A0D65AB53C}"/>
          </ac:picMkLst>
        </pc:picChg>
        <pc:picChg chg="add mod ord modCrop">
          <ac:chgData name="Wei Xiong Shi" userId="505b2a21d9ecc95e" providerId="LiveId" clId="{9F81AFB3-40BD-470A-8556-42141F4568E3}" dt="2023-10-03T13:20:48.487" v="5370" actId="171"/>
          <ac:picMkLst>
            <pc:docMk/>
            <pc:sldMk cId="2060341416" sldId="275"/>
            <ac:picMk id="14" creationId="{8CC0300E-FACA-710B-6476-77246AF79654}"/>
          </ac:picMkLst>
        </pc:picChg>
        <pc:cxnChg chg="add del mod">
          <ac:chgData name="Wei Xiong Shi" userId="505b2a21d9ecc95e" providerId="LiveId" clId="{9F81AFB3-40BD-470A-8556-42141F4568E3}" dt="2023-10-03T13:16:35.707" v="5318" actId="478"/>
          <ac:cxnSpMkLst>
            <pc:docMk/>
            <pc:sldMk cId="2060341416" sldId="275"/>
            <ac:cxnSpMk id="4" creationId="{712F2568-8169-5473-2109-948889F1C1EE}"/>
          </ac:cxnSpMkLst>
        </pc:cxnChg>
        <pc:cxnChg chg="add del mod">
          <ac:chgData name="Wei Xiong Shi" userId="505b2a21d9ecc95e" providerId="LiveId" clId="{9F81AFB3-40BD-470A-8556-42141F4568E3}" dt="2023-10-03T13:16:39.466" v="5319" actId="478"/>
          <ac:cxnSpMkLst>
            <pc:docMk/>
            <pc:sldMk cId="2060341416" sldId="275"/>
            <ac:cxnSpMk id="5" creationId="{3C5A6402-B514-4DDB-0EDA-F7DFA693B58B}"/>
          </ac:cxnSpMkLst>
        </pc:cxnChg>
        <pc:cxnChg chg="add del mod">
          <ac:chgData name="Wei Xiong Shi" userId="505b2a21d9ecc95e" providerId="LiveId" clId="{9F81AFB3-40BD-470A-8556-42141F4568E3}" dt="2023-10-01T16:59:58.716" v="4839" actId="478"/>
          <ac:cxnSpMkLst>
            <pc:docMk/>
            <pc:sldMk cId="2060341416" sldId="275"/>
            <ac:cxnSpMk id="6" creationId="{A713F3AA-A7E4-0A3E-ED8A-0674E13671CF}"/>
          </ac:cxnSpMkLst>
        </pc:cxnChg>
        <pc:cxnChg chg="add mod">
          <ac:chgData name="Wei Xiong Shi" userId="505b2a21d9ecc95e" providerId="LiveId" clId="{9F81AFB3-40BD-470A-8556-42141F4568E3}" dt="2023-10-03T13:17:03.917" v="5342" actId="1076"/>
          <ac:cxnSpMkLst>
            <pc:docMk/>
            <pc:sldMk cId="2060341416" sldId="275"/>
            <ac:cxnSpMk id="10" creationId="{FE945F75-3E14-93FA-0BD7-B9CE15E4C33D}"/>
          </ac:cxnSpMkLst>
        </pc:cxnChg>
        <pc:cxnChg chg="add mod">
          <ac:chgData name="Wei Xiong Shi" userId="505b2a21d9ecc95e" providerId="LiveId" clId="{9F81AFB3-40BD-470A-8556-42141F4568E3}" dt="2023-10-03T13:17:03.917" v="5342" actId="1076"/>
          <ac:cxnSpMkLst>
            <pc:docMk/>
            <pc:sldMk cId="2060341416" sldId="275"/>
            <ac:cxnSpMk id="11" creationId="{DB7882CD-B9A0-644E-8206-03382368B800}"/>
          </ac:cxnSpMkLst>
        </pc:cxnChg>
        <pc:cxnChg chg="add mod">
          <ac:chgData name="Wei Xiong Shi" userId="505b2a21d9ecc95e" providerId="LiveId" clId="{9F81AFB3-40BD-470A-8556-42141F4568E3}" dt="2023-10-03T13:17:03.917" v="5342" actId="1076"/>
          <ac:cxnSpMkLst>
            <pc:docMk/>
            <pc:sldMk cId="2060341416" sldId="275"/>
            <ac:cxnSpMk id="12" creationId="{8EAE11A4-36F4-A3CB-EBD1-8AB2489326DD}"/>
          </ac:cxnSpMkLst>
        </pc:cxnChg>
        <pc:cxnChg chg="add mod">
          <ac:chgData name="Wei Xiong Shi" userId="505b2a21d9ecc95e" providerId="LiveId" clId="{9F81AFB3-40BD-470A-8556-42141F4568E3}" dt="2023-10-03T13:17:03.917" v="5342" actId="1076"/>
          <ac:cxnSpMkLst>
            <pc:docMk/>
            <pc:sldMk cId="2060341416" sldId="275"/>
            <ac:cxnSpMk id="13" creationId="{AD0D4565-6BF0-77C2-21C5-ABE1A11602C4}"/>
          </ac:cxnSpMkLst>
        </pc:cxn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3T04:34:25.16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3T04:34:48.5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146 109 24575,'-14'-5'0,"-3"-3"0,7 3 0,-4 0 0,5-3 0,0 7 0,0-7 0,0 7 0,4-7 0,-3 7 0,7-7 0,-7 7 0,7-7 0,-7 7 0,7-8 0,-7 4 0,7-4 0,-7 4 0,7-3 0,-3 7 0,4-3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3T04:35:25.747"/>
    </inkml:context>
    <inkml:brush xml:id="br0">
      <inkml:brushProperty name="width" value="0.1" units="cm"/>
      <inkml:brushProperty name="height" value="0.6" units="cm"/>
      <inkml:brushProperty name="inkEffects" value="pencil"/>
    </inkml:brush>
  </inkml:definitions>
  <inkml:trace contextRef="#ctx0" brushRef="#br0">0 0 16383,'0'0'0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03T09:48:00.91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435 138 24575,'0'-1'0,"1"0"0,-1 0 0,0 0 0,1 1 0,-1-1 0,1 0 0,0 0 0,-1 0 0,1 1 0,0-1 0,-1 0 0,1 1 0,0-1 0,0 0 0,-1 1 0,1-1 0,0 1 0,0 0 0,0-1 0,0 1 0,0 0 0,0-1 0,0 1 0,0 0 0,1 0 0,30-6 0,-28 5 0,116-6 0,-153 6 0,-61-11 0,-14-1 0,-152 12 0,274 1 0,53 0 0,0 2 0,72 13 0,-75-7 0,-49-7 0,1 0 0,-1 2 0,0 0 0,0 0 0,0 1 0,16 7 0,-13-3 0,1-2 0,0-1 0,0 0 0,1-1 0,0-1 0,31 1 0,-30-3 0,-16 0 0,-1-1 0,-1 0 0,0 0 0,1 0 0,-1 1 0,0 0 0,0-1 0,1 1 0,-1 0 0,0 1 0,4 1 0,-7-3 0,0 0 0,0 1 0,0-1 0,0 0 0,0 0 0,0 0 0,0 1 0,0-1 0,0 0 0,0 0 0,0 0 0,0 1 0,0-1 0,0 0 0,0 0 0,0 0 0,0 1 0,0-1 0,0 0 0,0 0 0,0 0 0,0 1 0,-1-1 0,1 0 0,0 0 0,0 0 0,0 0 0,0 0 0,0 1 0,0-1 0,-1 0 0,1 0 0,0 0 0,0 0 0,0 0 0,0 0 0,-1 0 0,1 1 0,0-1 0,0 0 0,0 0 0,-1 0 0,1 0 0,0 0 0,0 0 0,0 0 0,-1 0 0,1 0 0,0 0 0,0 0 0,-1 0 0,-12 3 0,-80 4 0,62-6 0,-47 8 0,71-8 0,-22 5 0,-45 14 0,64-16 0,1 0 0,-1 0 0,1 1 0,0 1 0,0-1 0,1 2 0,0-1 0,-8 9 0,-113 107 0,122-116 0,1-1 0,-1 0 0,0 0 0,-1-1 0,1 0 0,-1 0 0,0 0 0,0-1 0,0 0 0,-10 2 0,-10 0 0,-50 3 0,6 0 0,73-8 0,-1 0 0,0 0 0,0 0 0,0 0 0,0 1 0,1-1 0,-1 0 0,0 0 0,0 0 0,0 0 0,0 1 0,1-1 0,-1 0 0,0 0 0,0 0 0,0 1 0,0-1 0,0 0 0,0 0 0,0 0 0,0 1 0,0-1 0,0 0 0,1 0 0,-1 1 0,0-1 0,0 0 0,-1 0 0,1 1 0,0-1 0,0 0 0,0 0 0,0 0 0,0 1 0,0-1 0,0 0 0,0 0 0,0 1 0,0-1 0,0 0 0,-1 0 0,1 0 0,0 0 0,0 1 0,0-1 0,0 0 0,-1 0 0,1 0 0,0 0 0,0 0 0,0 1 0,-1-1 0,1 0 0,0 0 0,0 0 0,0 0 0,-1 0 0,1 0 0,0 0 0,0 0 0,-1 0 0,1 0 0,23 12 0,-19-10 0,10 4 0,1-1 0,-1 0 0,1-1 0,-1-1 0,1-1 0,25 2 0,-23-3 0,0 1 0,-1 1 0,1 0 0,-1 1 0,18 7 0,-13-3 0,0-1 0,0-1 0,1-1 0,-1-1 0,40 2 0,114-6 0,-80-3 0,469 3 0,-447 15 0,-114-15 0,0 0 0,-1 0 0,1 0 0,0-1 0,-1 1 0,1-1 0,-1 0 0,1 0 0,-1 0 0,1 0 0,-1 0 0,1-1 0,-1 1 0,0-1 0,0 1 0,0-1 0,0 0 0,0 0 0,0 0 0,-1 0 0,1 0 0,0 0 0,-1 0 0,0-1 0,1 1 0,-1-1 0,0 1 0,0-1 0,-1 1 0,1-1 0,0 1 0,-1-1 0,0 0 0,1 1 0,-1-4 0,0 0 0,1 0 0,-1 0 0,-1 0 0,1 0 0,-1 0 0,0 0 0,0 0 0,-1 0 0,1 1 0,-1-1 0,-1 0 0,1 1 0,-1-1 0,-5-7 0,-25-20 0,28 30 0,0-2 0,0 1 0,1 0 0,-1-1 0,1 0 0,0 0 0,1 0 0,-1 0 0,1-1 0,0 0 0,0 1 0,-2-8 0,0-14 0,1 0 0,2 0 0,0-1 0,2 1 0,4-40 0,-1-4 0,-2 3-1365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03T09:48:06.32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356 200 24575,'53'-2'0,"57"-10"0,49-3 0,-134 13 0,-1-1 0,1-2 0,-1 0 0,0-1 0,-1-2 0,1 0 0,28-16 0,-14 8 0,53-16 0,-56 22 0,0 3 0,1 1 0,0 1 0,37 1 0,-55 3 0,-1 0 0,0 0 0,0-2 0,1 0 0,27-9 0,-57 8 0,-12 2 0,7 0 0,0 2 0,0 0 0,0 1 0,0 1 0,0 1 0,0 0 0,0 1 0,-16 7 0,-10 3 0,0-2 0,-1-1 0,0-2 0,-51 2 0,53-6 0,0 1 0,1 2 0,-55 17 0,95-25 0,1 0 0,0 0 0,-1 0 0,1 0 0,0 0 0,-1 0 0,1 0 0,-1 0 0,1 0 0,0 0 0,-1 0 0,1 1 0,0-1 0,-1 0 0,1 0 0,0 0 0,-1 0 0,1 1 0,0-1 0,-1 0 0,1 0 0,0 1 0,-1-1 0,1 0 0,0 0 0,0 1 0,0-1 0,-1 0 0,1 1 0,0-1 0,0 0 0,0 1 0,0-1 0,-1 1 0,1-1 0,0 0 0,0 1 0,0-1 0,0 0 0,0 1 0,0 0 0,18 4 0,32-2 0,-23-2 0,-13-2 0,1 1 0,0 1 0,0 0 0,0 1 0,-1 0 0,1 2 0,26 8 0,-18-3 0,0-2 0,1-1 0,0 0 0,1-2 0,44 2 0,121-7 0,-113-2 0,-137 5 0,22-1 0,-67-5 0,92 1 0,-1 0 0,1-2 0,-26-10 0,25 9 0,0 0 0,-30-6 0,-108-13 0,94 18 0,0 2 0,-103 6 0,65 1 0,56-1 0,1 2 0,-1 2 0,-50 13 0,77-14 0,-1 1 0,-19 10 0,-22 8 0,48-22 0,0 1 0,0 1 0,1-1 0,-1 1 0,1 0 0,-1 0 0,1 1 0,0 0 0,0 0 0,1 1 0,-1-1 0,1 1 0,0 0 0,0 1 0,1-1 0,-1 1 0,1 0 0,-6 12 0,2 0 0,1 0 0,0 1 0,2 1 0,-5 22 0,5-18 0,4-21 0,0 0 0,0 0 0,1 0 0,0 1 0,-1-1 0,1 0 0,0 0 0,1 0 0,-1 1 0,0-1 0,1 0 0,0 0 0,0 0 0,0 0 0,0 0 0,0 0 0,1 0 0,-1 0 0,1 0 0,0-1 0,3 5 0,0-3 0,0 1 0,0-2 0,0 1 0,1-1 0,-1 1 0,1-1 0,0-1 0,0 1 0,0-1 0,8 2 0,73 12 0,-25-6 0,-7-2 0,0-3 0,1-2 0,56-4 0,-54 1 0,-27-2 0,0-1 0,-1-1 0,55-15 0,-25-5 0,-48 18 0,0 0 0,1 1 0,0 1 0,18-5 0,10 5-121,0 1-1,55 4 0,-64-1-878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03T09:48:10.22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70 199 24575,'0'-2'0,"1"0"0,-1 0 0,1 0 0,-1 1 0,1-1 0,0 0 0,-1 0 0,1 1 0,0-1 0,0 1 0,0-1 0,1 1 0,-1-1 0,0 1 0,0 0 0,1-1 0,-1 1 0,1 0 0,-1 0 0,1 0 0,-1 0 0,1 0 0,3-1 0,49-16 0,-34 12 0,3-1 0,0 2 0,28-3 0,-32 6 0,-1-1 0,1-1 0,0-1 0,24-10 0,-4-2 0,74-23 0,-101 38 0,-6 1 0,-1-1 0,1 1 0,-1-1 0,1 0 0,-1 0 0,1 0 0,-1-1 0,5-3 0,-11 5 0,1 1 0,0-1 0,-1 1 0,1-1 0,-1 1 0,1-1 0,-1 1 0,0 0 0,1-1 0,-1 1 0,1 0 0,-1-1 0,1 1 0,-1 0 0,0 0 0,1-1 0,-1 1 0,0 0 0,1 0 0,-1 0 0,0 0 0,1 0 0,-1 0 0,0 0 0,-1 0 0,-22-3 0,15 4 0,-1-1 0,0 2 0,1-1 0,-1 1 0,1 0 0,0 1 0,-10 4 0,-64 32 0,70-32 0,6-3 0,-1 0 0,1 1 0,-1 0 0,1 0 0,1 1 0,-1 0 0,1 0 0,0 1 0,0-1 0,1 1 0,-8 13 0,7-8 0,1 0 0,0 0 0,0 0 0,1 1 0,1 0 0,-3 25 0,-3 12 0,-3-2 0,-23 67 0,34-111 0,-1 0 0,0 0 0,0 0 0,0 0 0,0-1 0,-1 1 0,1 0 0,-1-1 0,0 0 0,0 0 0,-1 0 0,-3 3 0,-3 1 0,-1 0 0,-21 9 0,-16 9 0,29-15 0,-15 9 0,33-19 0,0 1 0,-1 0 0,1 0 0,0-1 0,0 1 0,0 0 0,0 0 0,0 1 0,0-1 0,0 0 0,0 0 0,0 0 0,0 1 0,1-1 0,-1 0 0,1 1 0,-2 1 0,3-1 0,-1-1 0,0 0 0,1 0 0,-1 0 0,1 0 0,-1 0 0,1 0 0,-1 0 0,1 0 0,0 0 0,0 0 0,-1-1 0,1 1 0,0 0 0,0 0 0,0-1 0,0 1 0,0 0 0,0-1 0,0 1 0,0-1 0,0 1 0,0-1 0,0 0 0,0 1 0,1-1 0,-1 0 0,0 0 0,1 0 0,41 5 0,-37-4 0,326 1 0,-163-4 0,-147 2 0,1 0 0,-1-1 0,1-2 0,-1 0 0,43-12 0,40-17 0,27-10 0,-74 26 0,-43 13 0,-1-1 0,0 0 0,21-10 0,-8 0 0,-14 6 0,-1 2 0,2-1 0,-1 2 0,1 0 0,0 0 0,0 2 0,21-4 0,36-6 225,19-2-222,-83 14-180,1 1 0,-1-1 0,1 2 0,-1-1 0,1 1 0,-1 0 0,0 1 0,14 4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07T01:49:33.0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48 35 24575,'-5'-1'0,"0"-2"0,2 1 0,-2 1 0,2-2 0,0 3 0,0-3 0,0 3 0,2-3 0,-2 3 0,3-2 0,-3 1 0,3-1 0,-3 1 0,3-2 0,-2 2 0,1-2 0,-1 1 0,1 0 0,0 1 0,1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C8B2DB-7A6E-414B-B01C-7929FA31E6C0}" type="datetimeFigureOut">
              <a:rPr lang="zh-TW" altLang="en-US" smtClean="0"/>
              <a:t>2023/12/14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90A66A-7C6E-412D-BD39-BBEB50E9ECD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146456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90A66A-7C6E-412D-BD39-BBEB50E9ECD9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663013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90A66A-7C6E-412D-BD39-BBEB50E9ECD9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193545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7905F5B-CA5E-4AC2-16EC-025124533C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5F9862F8-5401-5CDB-0E3B-AFA263573D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FE0157F-183E-6F00-B8F0-7CC9CB8B77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83CA5-BDF4-404C-B9DF-7602C0B9CF4E}" type="datetimeFigureOut">
              <a:rPr lang="zh-TW" altLang="en-US" smtClean="0"/>
              <a:t>2023/12/14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D032371-FCE2-3CC8-399E-22BCB8CA0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74352E1-9180-38BC-3B03-6C200B7331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F6D55-CE92-415F-BF9B-74836C55125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783624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349AD52-FF23-328C-6754-E329156FB5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8BEC91BD-EF89-BB52-81F3-1BC48C5B38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D129A5A-5BD5-0D76-53B1-151571AF1C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83CA5-BDF4-404C-B9DF-7602C0B9CF4E}" type="datetimeFigureOut">
              <a:rPr lang="zh-TW" altLang="en-US" smtClean="0"/>
              <a:t>2023/12/14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5A50803-F086-A012-17BE-8797008B5B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B0EBF78-95D0-0352-ECE8-D062B848CB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F6D55-CE92-415F-BF9B-74836C55125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264545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3DE0F117-D82F-F6A2-1770-5D5C73C657E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6E2C3FF7-3333-41DD-7454-3A7B00AB27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804F0C5-4CC3-B1B6-ADD5-CCEE79F303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83CA5-BDF4-404C-B9DF-7602C0B9CF4E}" type="datetimeFigureOut">
              <a:rPr lang="zh-TW" altLang="en-US" smtClean="0"/>
              <a:t>2023/12/14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00D2F70-CEC1-4478-0542-7DF29C6046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491D0A9-56D0-56DD-2EF4-77474BEE6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F6D55-CE92-415F-BF9B-74836C55125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531497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47BEEFD-D0E9-C888-5967-375B28CAE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8E0B5A5-65CE-71D7-66AF-80FAF2AE57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9E615C8-C2A5-69BE-EA55-CE85492CC4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83CA5-BDF4-404C-B9DF-7602C0B9CF4E}" type="datetimeFigureOut">
              <a:rPr lang="zh-TW" altLang="en-US" smtClean="0"/>
              <a:t>2023/12/14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946A979-080C-3A10-8C41-E5CD888676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F445C27-1774-576C-B807-C3E1FAFD5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F6D55-CE92-415F-BF9B-74836C55125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764493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34572B3-FB95-FAA0-F826-475F178508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71B4E46-F81C-ECC4-2204-6911CE46B2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65E8E33-AFFD-4B47-7B34-EC8BC6B19C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83CA5-BDF4-404C-B9DF-7602C0B9CF4E}" type="datetimeFigureOut">
              <a:rPr lang="zh-TW" altLang="en-US" smtClean="0"/>
              <a:t>2023/12/14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4592276-07CD-5E55-57CB-955FBE4C51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D460411-5783-0699-A699-358EC0BED3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F6D55-CE92-415F-BF9B-74836C55125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351027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157D9A1-961A-658D-F601-4D43ED1BA1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811E63F-342A-5E4D-2234-9B9013C82A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375C0C03-C692-1E6D-FB52-759E0E6E83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5C923120-7DDF-986E-3219-647205E0C6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83CA5-BDF4-404C-B9DF-7602C0B9CF4E}" type="datetimeFigureOut">
              <a:rPr lang="zh-TW" altLang="en-US" smtClean="0"/>
              <a:t>2023/12/14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EEA5C213-FA4C-EDD5-20FE-350540F4D7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FAB2993-B805-4666-DA93-090B0D52FC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F6D55-CE92-415F-BF9B-74836C55125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358120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5DF6BAD-2A37-A290-9464-F30D15F49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666849A-8D07-54F4-820B-989B749C9F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F8CFAC25-2B57-487F-8E7C-04268661BD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B3BCFA70-97E7-F427-9F8B-ED31360E79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C3F87FF0-2268-ADFC-1E42-550A0105BD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A5992659-3E79-8FFE-E55A-12FA8D669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83CA5-BDF4-404C-B9DF-7602C0B9CF4E}" type="datetimeFigureOut">
              <a:rPr lang="zh-TW" altLang="en-US" smtClean="0"/>
              <a:t>2023/12/14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DC9086BC-88F9-D7E3-860A-E39BE00EF3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F4565201-CBF2-556E-7734-DC3EE4879F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F6D55-CE92-415F-BF9B-74836C55125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80195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981608F-F0D9-8958-E9F4-BF21423EF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C69C6D13-1877-384B-4ECB-801D53A400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83CA5-BDF4-404C-B9DF-7602C0B9CF4E}" type="datetimeFigureOut">
              <a:rPr lang="zh-TW" altLang="en-US" smtClean="0"/>
              <a:t>2023/12/14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B81C4B2A-9424-A9C0-EA37-3FDDA724A8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10F51FC-CDF2-58B7-51BE-0E02A6199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F6D55-CE92-415F-BF9B-74836C55125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011012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5AEC5040-C8B0-DA8A-5973-4689E9BBAA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83CA5-BDF4-404C-B9DF-7602C0B9CF4E}" type="datetimeFigureOut">
              <a:rPr lang="zh-TW" altLang="en-US" smtClean="0"/>
              <a:t>2023/12/14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6D11B23E-4CB6-1657-DB6C-6FD81F0DA0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E2F383E-4413-A7FD-7B3B-144F4FF8E4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F6D55-CE92-415F-BF9B-74836C55125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909559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4EE5C5D-246D-A7D3-9A9E-09D6473EEF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DD9D94F-C612-3259-9108-281C1B46D8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7A6ED83D-D4F4-8BDA-AFD4-84075C3F55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186ACB9-B12B-2FEF-15BC-3852C28129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83CA5-BDF4-404C-B9DF-7602C0B9CF4E}" type="datetimeFigureOut">
              <a:rPr lang="zh-TW" altLang="en-US" smtClean="0"/>
              <a:t>2023/12/14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29AB7320-80AC-F7AD-516C-EAEE9D052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9BD0628F-28A0-44DF-E7C9-9B6B09AE7B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F6D55-CE92-415F-BF9B-74836C55125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352765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01224A5-4551-95C6-BD56-8292BE5EDC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01B58744-B4FD-63EC-69AE-5F936743A7B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49AA3E63-EE24-4C4D-2A3D-C14892E69B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3BB4504-38DE-032E-330A-E53A34B1BC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83CA5-BDF4-404C-B9DF-7602C0B9CF4E}" type="datetimeFigureOut">
              <a:rPr lang="zh-TW" altLang="en-US" smtClean="0"/>
              <a:t>2023/12/14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884FA7BF-A757-218D-62DD-7E920BA096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A7BC9FBE-789A-B83D-9035-3CB3F77B11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F6D55-CE92-415F-BF9B-74836C55125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068101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9A057CE2-690B-1C03-BB08-45E1DEE228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C6735A7-C5B3-7EC2-19AB-C9AFD3AD35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0CD7C1E-3B9D-C71F-0BF1-BD4D33EDAA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683CA5-BDF4-404C-B9DF-7602C0B9CF4E}" type="datetimeFigureOut">
              <a:rPr lang="zh-TW" altLang="en-US" smtClean="0"/>
              <a:t>2023/12/14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B76738F-210B-3ED4-7699-2123D59371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4143B41-E658-E5EC-FC09-B25908308D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CF6D55-CE92-415F-BF9B-74836C55125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565471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5.jpeg"/><Relationship Id="rId7" Type="http://schemas.openxmlformats.org/officeDocument/2006/relationships/image" Target="../media/image38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8.xml"/><Relationship Id="rId6" Type="http://schemas.openxmlformats.org/officeDocument/2006/relationships/image" Target="../media/image37.png"/><Relationship Id="rId5" Type="http://schemas.openxmlformats.org/officeDocument/2006/relationships/image" Target="../media/image12.jpg"/><Relationship Id="rId10" Type="http://schemas.openxmlformats.org/officeDocument/2006/relationships/image" Target="../media/image11.svg"/><Relationship Id="rId4" Type="http://schemas.openxmlformats.org/officeDocument/2006/relationships/image" Target="../media/image7.png"/><Relationship Id="rId9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jpeg"/><Relationship Id="rId7" Type="http://schemas.openxmlformats.org/officeDocument/2006/relationships/image" Target="../media/image7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9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jpeg"/><Relationship Id="rId9" Type="http://schemas.openxmlformats.org/officeDocument/2006/relationships/image" Target="../media/image11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svg"/><Relationship Id="rId3" Type="http://schemas.openxmlformats.org/officeDocument/2006/relationships/image" Target="../media/image4.png"/><Relationship Id="rId7" Type="http://schemas.openxmlformats.org/officeDocument/2006/relationships/image" Target="../media/image43.png"/><Relationship Id="rId12" Type="http://schemas.openxmlformats.org/officeDocument/2006/relationships/image" Target="../media/image48.sv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0.png"/><Relationship Id="rId11" Type="http://schemas.openxmlformats.org/officeDocument/2006/relationships/image" Target="../media/image47.png"/><Relationship Id="rId5" Type="http://schemas.openxmlformats.org/officeDocument/2006/relationships/customXml" Target="../ink/ink7.xml"/><Relationship Id="rId10" Type="http://schemas.openxmlformats.org/officeDocument/2006/relationships/image" Target="../media/image46.svg"/><Relationship Id="rId4" Type="http://schemas.microsoft.com/office/2007/relationships/hdphoto" Target="../media/hdphoto1.wdp"/><Relationship Id="rId9" Type="http://schemas.openxmlformats.org/officeDocument/2006/relationships/image" Target="../media/image4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svg"/><Relationship Id="rId3" Type="http://schemas.openxmlformats.org/officeDocument/2006/relationships/image" Target="../media/image49.png"/><Relationship Id="rId7" Type="http://schemas.openxmlformats.org/officeDocument/2006/relationships/image" Target="../media/image52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svg"/><Relationship Id="rId5" Type="http://schemas.openxmlformats.org/officeDocument/2006/relationships/image" Target="../media/image50.png"/><Relationship Id="rId10" Type="http://schemas.openxmlformats.org/officeDocument/2006/relationships/image" Target="../media/image55.svg"/><Relationship Id="rId4" Type="http://schemas.microsoft.com/office/2007/relationships/hdphoto" Target="../media/hdphoto2.wdp"/><Relationship Id="rId9" Type="http://schemas.openxmlformats.org/officeDocument/2006/relationships/image" Target="../media/image54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1.xml"/><Relationship Id="rId11" Type="http://schemas.openxmlformats.org/officeDocument/2006/relationships/image" Target="../media/image110.png"/><Relationship Id="rId5" Type="http://schemas.microsoft.com/office/2007/relationships/hdphoto" Target="../media/hdphoto1.wdp"/><Relationship Id="rId10" Type="http://schemas.openxmlformats.org/officeDocument/2006/relationships/customXml" Target="../ink/ink3.xml"/><Relationship Id="rId4" Type="http://schemas.openxmlformats.org/officeDocument/2006/relationships/image" Target="../media/image4.png"/><Relationship Id="rId9" Type="http://schemas.openxmlformats.org/officeDocument/2006/relationships/image" Target="../media/image10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13" Type="http://schemas.openxmlformats.org/officeDocument/2006/relationships/image" Target="../media/image140.png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8.png"/><Relationship Id="rId12" Type="http://schemas.openxmlformats.org/officeDocument/2006/relationships/customXml" Target="../ink/ink6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.xml"/><Relationship Id="rId6" Type="http://schemas.openxmlformats.org/officeDocument/2006/relationships/image" Target="../media/image7.png"/><Relationship Id="rId11" Type="http://schemas.openxmlformats.org/officeDocument/2006/relationships/image" Target="../media/image13.png"/><Relationship Id="rId5" Type="http://schemas.openxmlformats.org/officeDocument/2006/relationships/image" Target="../media/image6.png"/><Relationship Id="rId15" Type="http://schemas.openxmlformats.org/officeDocument/2006/relationships/image" Target="../media/image11.svg"/><Relationship Id="rId10" Type="http://schemas.openxmlformats.org/officeDocument/2006/relationships/customXml" Target="../ink/ink5.xml"/><Relationship Id="rId4" Type="http://schemas.openxmlformats.org/officeDocument/2006/relationships/image" Target="../media/image5.jpeg"/><Relationship Id="rId9" Type="http://schemas.openxmlformats.org/officeDocument/2006/relationships/image" Target="../media/image120.png"/><Relationship Id="rId1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g"/><Relationship Id="rId13" Type="http://schemas.openxmlformats.org/officeDocument/2006/relationships/slide" Target="slide6.xml"/><Relationship Id="rId18" Type="http://schemas.openxmlformats.org/officeDocument/2006/relationships/image" Target="../media/image17.jpg"/><Relationship Id="rId3" Type="http://schemas.openxmlformats.org/officeDocument/2006/relationships/image" Target="../media/image5.jpeg"/><Relationship Id="rId7" Type="http://schemas.openxmlformats.org/officeDocument/2006/relationships/slide" Target="slide8.xml"/><Relationship Id="rId12" Type="http://schemas.openxmlformats.org/officeDocument/2006/relationships/image" Target="../media/image15.jpg"/><Relationship Id="rId17" Type="http://schemas.openxmlformats.org/officeDocument/2006/relationships/image" Target="../media/image16.jpg"/><Relationship Id="rId2" Type="http://schemas.openxmlformats.org/officeDocument/2006/relationships/slideLayout" Target="../slideLayouts/slideLayout7.xml"/><Relationship Id="rId16" Type="http://schemas.openxmlformats.org/officeDocument/2006/relationships/slide" Target="slide7.xml"/><Relationship Id="rId20" Type="http://schemas.openxmlformats.org/officeDocument/2006/relationships/image" Target="../media/image17.jpg"/><Relationship Id="rId1" Type="http://schemas.openxmlformats.org/officeDocument/2006/relationships/tags" Target="../tags/tag4.xml"/><Relationship Id="rId6" Type="http://schemas.openxmlformats.org/officeDocument/2006/relationships/image" Target="../media/image13.jpg"/><Relationship Id="rId11" Type="http://schemas.openxmlformats.org/officeDocument/2006/relationships/image" Target="../media/image14.jpg"/><Relationship Id="rId5" Type="http://schemas.openxmlformats.org/officeDocument/2006/relationships/image" Target="../media/image7.png"/><Relationship Id="rId15" Type="http://schemas.openxmlformats.org/officeDocument/2006/relationships/image" Target="../media/image16.jpg"/><Relationship Id="rId10" Type="http://schemas.openxmlformats.org/officeDocument/2006/relationships/slide" Target="slide10.xml"/><Relationship Id="rId19" Type="http://schemas.openxmlformats.org/officeDocument/2006/relationships/slide" Target="slide11.xml"/><Relationship Id="rId4" Type="http://schemas.openxmlformats.org/officeDocument/2006/relationships/image" Target="../media/image12.jpg"/><Relationship Id="rId9" Type="http://schemas.openxmlformats.org/officeDocument/2006/relationships/image" Target="../media/image14.jpg"/><Relationship Id="rId14" Type="http://schemas.openxmlformats.org/officeDocument/2006/relationships/image" Target="../media/image15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3.png"/><Relationship Id="rId3" Type="http://schemas.openxmlformats.org/officeDocument/2006/relationships/video" Target="../media/media1.mp4"/><Relationship Id="rId7" Type="http://schemas.openxmlformats.org/officeDocument/2006/relationships/image" Target="../media/image18.png"/><Relationship Id="rId12" Type="http://schemas.openxmlformats.org/officeDocument/2006/relationships/image" Target="../media/image7.png"/><Relationship Id="rId2" Type="http://schemas.microsoft.com/office/2007/relationships/media" Target="../media/media1.mp4"/><Relationship Id="rId16" Type="http://schemas.openxmlformats.org/officeDocument/2006/relationships/image" Target="../media/image11.svg"/><Relationship Id="rId1" Type="http://schemas.openxmlformats.org/officeDocument/2006/relationships/tags" Target="../tags/tag5.xml"/><Relationship Id="rId6" Type="http://schemas.openxmlformats.org/officeDocument/2006/relationships/image" Target="../media/image5.jpeg"/><Relationship Id="rId11" Type="http://schemas.openxmlformats.org/officeDocument/2006/relationships/image" Target="../media/image22.png"/><Relationship Id="rId5" Type="http://schemas.openxmlformats.org/officeDocument/2006/relationships/notesSlide" Target="../notesSlides/notesSlide2.xml"/><Relationship Id="rId15" Type="http://schemas.openxmlformats.org/officeDocument/2006/relationships/image" Target="../media/image10.png"/><Relationship Id="rId10" Type="http://schemas.openxmlformats.org/officeDocument/2006/relationships/image" Target="../media/image21.jpg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20.png"/><Relationship Id="rId1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10.png"/><Relationship Id="rId3" Type="http://schemas.openxmlformats.org/officeDocument/2006/relationships/image" Target="../media/image5.jpeg"/><Relationship Id="rId7" Type="http://schemas.openxmlformats.org/officeDocument/2006/relationships/image" Target="../media/image27.png"/><Relationship Id="rId12" Type="http://schemas.openxmlformats.org/officeDocument/2006/relationships/image" Target="../media/image7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18.png"/><Relationship Id="rId9" Type="http://schemas.openxmlformats.org/officeDocument/2006/relationships/image" Target="../media/image29.png"/><Relationship Id="rId14" Type="http://schemas.openxmlformats.org/officeDocument/2006/relationships/image" Target="../media/image11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5.jpeg"/><Relationship Id="rId7" Type="http://schemas.openxmlformats.org/officeDocument/2006/relationships/image" Target="../media/image34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10" Type="http://schemas.openxmlformats.org/officeDocument/2006/relationships/image" Target="../media/image11.svg"/><Relationship Id="rId4" Type="http://schemas.openxmlformats.org/officeDocument/2006/relationships/image" Target="../media/image12.jpg"/><Relationship Id="rId9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CB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887BDF5C-1409-6579-4C35-67216FB2782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6000"/>
          </a:blip>
          <a:stretch>
            <a:fillRect/>
          </a:stretch>
        </p:blipFill>
        <p:spPr>
          <a:xfrm>
            <a:off x="3262378" y="0"/>
            <a:ext cx="5549390" cy="685800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77ADA4FE-3397-0B66-0003-3B1B5AA0FEF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6000"/>
            <a:grayscl/>
          </a:blip>
          <a:stretch>
            <a:fillRect/>
          </a:stretch>
        </p:blipFill>
        <p:spPr>
          <a:xfrm>
            <a:off x="3262378" y="0"/>
            <a:ext cx="5549390" cy="6858000"/>
          </a:xfrm>
          <a:prstGeom prst="rect">
            <a:avLst/>
          </a:prstGeom>
        </p:spPr>
      </p:pic>
      <p:sp>
        <p:nvSpPr>
          <p:cNvPr id="89" name="文字方塊 88">
            <a:extLst>
              <a:ext uri="{FF2B5EF4-FFF2-40B4-BE49-F238E27FC236}">
                <a16:creationId xmlns:a16="http://schemas.microsoft.com/office/drawing/2014/main" id="{D809CC7C-CEF0-BCDC-0BCC-CD13C5E79D60}"/>
              </a:ext>
            </a:extLst>
          </p:cNvPr>
          <p:cNvSpPr txBox="1"/>
          <p:nvPr/>
        </p:nvSpPr>
        <p:spPr>
          <a:xfrm>
            <a:off x="3129281" y="2921168"/>
            <a:ext cx="58155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6000" b="1" dirty="0">
                <a:solidFill>
                  <a:srgbClr val="2B190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曾想像過</a:t>
            </a:r>
          </a:p>
        </p:txBody>
      </p:sp>
      <p:sp>
        <p:nvSpPr>
          <p:cNvPr id="91" name="文字方塊 90">
            <a:extLst>
              <a:ext uri="{FF2B5EF4-FFF2-40B4-BE49-F238E27FC236}">
                <a16:creationId xmlns:a16="http://schemas.microsoft.com/office/drawing/2014/main" id="{25FF3459-3670-3BAE-590E-135CFF277CCC}"/>
              </a:ext>
            </a:extLst>
          </p:cNvPr>
          <p:cNvSpPr txBox="1"/>
          <p:nvPr/>
        </p:nvSpPr>
        <p:spPr>
          <a:xfrm>
            <a:off x="3454400" y="3891279"/>
            <a:ext cx="52832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5000" b="1" dirty="0">
                <a:solidFill>
                  <a:schemeClr val="bg2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少了色彩的世界嗎</a:t>
            </a:r>
            <a:r>
              <a:rPr lang="en-US" altLang="zh-TW" sz="5000" b="1" dirty="0">
                <a:solidFill>
                  <a:schemeClr val="bg2">
                    <a:lumMod val="9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?</a:t>
            </a:r>
            <a:endParaRPr lang="zh-TW" altLang="en-US" sz="5000" b="1" dirty="0">
              <a:solidFill>
                <a:schemeClr val="bg2">
                  <a:lumMod val="9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743AC3A8-1E9A-7773-89F1-8806868AB762}"/>
              </a:ext>
            </a:extLst>
          </p:cNvPr>
          <p:cNvSpPr txBox="1"/>
          <p:nvPr/>
        </p:nvSpPr>
        <p:spPr>
          <a:xfrm>
            <a:off x="-5578998" y="2616368"/>
            <a:ext cx="557899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6000" b="1" dirty="0">
                <a:solidFill>
                  <a:schemeClr val="bg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看不清的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422360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768">
        <p159:morph option="byObject"/>
      </p:transition>
    </mc:Choice>
    <mc:Fallback xmlns="">
      <p:transition spd="slow" advTm="676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" grpId="0"/>
      <p:bldP spid="89" grpId="1"/>
      <p:bldP spid="91" grpId="0"/>
      <p:bldP spid="1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2C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6" descr="Ảnh chụp Bàn gỗ trống rỗng với nền lá nhòa mờ">
            <a:extLst>
              <a:ext uri="{FF2B5EF4-FFF2-40B4-BE49-F238E27FC236}">
                <a16:creationId xmlns:a16="http://schemas.microsoft.com/office/drawing/2014/main" id="{5AA584E4-A41A-1073-5AAB-7050441A72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5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4885" y="-3088402"/>
            <a:ext cx="12266885" cy="12266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圖片 1" descr="一張含有 行動電話, 螢幕擷取畫面, 小工具, 行動裝置 的圖片&#10;&#10;自動產生的描述">
            <a:extLst>
              <a:ext uri="{FF2B5EF4-FFF2-40B4-BE49-F238E27FC236}">
                <a16:creationId xmlns:a16="http://schemas.microsoft.com/office/drawing/2014/main" id="{BDF58CEB-4B38-3EDE-58F2-7FACA321B6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343" y="314870"/>
            <a:ext cx="7000563" cy="8153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55A68C77-A7B8-6AD9-B2B8-F79F05065691}"/>
              </a:ext>
            </a:extLst>
          </p:cNvPr>
          <p:cNvSpPr txBox="1"/>
          <p:nvPr/>
        </p:nvSpPr>
        <p:spPr>
          <a:xfrm rot="16200000">
            <a:off x="633273" y="3060280"/>
            <a:ext cx="3508653" cy="9000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vert="vert" wrap="square">
            <a:spAutoFit/>
          </a:bodyPr>
          <a:lstStyle/>
          <a:p>
            <a:pPr algn="ctr"/>
            <a:r>
              <a:rPr lang="zh-TW" altLang="en-US" sz="7200" b="1" dirty="0">
                <a:solidFill>
                  <a:srgbClr val="2B190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點顏色</a:t>
            </a:r>
            <a:endParaRPr lang="en-US" altLang="zh-TW" sz="7200" b="1" dirty="0">
              <a:solidFill>
                <a:srgbClr val="2B190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4" name="直線接點 3">
            <a:extLst>
              <a:ext uri="{FF2B5EF4-FFF2-40B4-BE49-F238E27FC236}">
                <a16:creationId xmlns:a16="http://schemas.microsoft.com/office/drawing/2014/main" id="{0F239D06-54F4-F5F9-1445-4B2AFDC01896}"/>
              </a:ext>
            </a:extLst>
          </p:cNvPr>
          <p:cNvCxnSpPr>
            <a:cxnSpLocks/>
          </p:cNvCxnSpPr>
          <p:nvPr/>
        </p:nvCxnSpPr>
        <p:spPr>
          <a:xfrm>
            <a:off x="1865598" y="2929076"/>
            <a:ext cx="972001" cy="0"/>
          </a:xfrm>
          <a:prstGeom prst="line">
            <a:avLst/>
          </a:prstGeom>
          <a:ln w="47625" cmpd="sng">
            <a:solidFill>
              <a:schemeClr val="accent2">
                <a:lumMod val="75000"/>
              </a:schemeClr>
            </a:solidFill>
            <a:prstDash val="solid"/>
            <a:round/>
            <a:headEnd type="none"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直線接點 4">
            <a:extLst>
              <a:ext uri="{FF2B5EF4-FFF2-40B4-BE49-F238E27FC236}">
                <a16:creationId xmlns:a16="http://schemas.microsoft.com/office/drawing/2014/main" id="{D1818F07-8665-7EE1-35AE-8325790FBCAA}"/>
              </a:ext>
            </a:extLst>
          </p:cNvPr>
          <p:cNvCxnSpPr>
            <a:cxnSpLocks/>
          </p:cNvCxnSpPr>
          <p:nvPr/>
        </p:nvCxnSpPr>
        <p:spPr>
          <a:xfrm>
            <a:off x="1865599" y="4061731"/>
            <a:ext cx="972001" cy="0"/>
          </a:xfrm>
          <a:prstGeom prst="line">
            <a:avLst/>
          </a:prstGeom>
          <a:ln w="47625" cmpd="sng">
            <a:solidFill>
              <a:schemeClr val="accent2">
                <a:lumMod val="75000"/>
              </a:schemeClr>
            </a:solidFill>
            <a:prstDash val="solid"/>
            <a:round/>
            <a:headEnd type="none"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5950D73A-FE59-A723-C387-D581B2F697DE}"/>
              </a:ext>
            </a:extLst>
          </p:cNvPr>
          <p:cNvCxnSpPr>
            <a:cxnSpLocks/>
          </p:cNvCxnSpPr>
          <p:nvPr/>
        </p:nvCxnSpPr>
        <p:spPr>
          <a:xfrm>
            <a:off x="1865599" y="5196744"/>
            <a:ext cx="972001" cy="0"/>
          </a:xfrm>
          <a:prstGeom prst="line">
            <a:avLst/>
          </a:prstGeom>
          <a:ln w="47625" cmpd="sng">
            <a:solidFill>
              <a:schemeClr val="accent2">
                <a:lumMod val="75000"/>
              </a:schemeClr>
            </a:solidFill>
            <a:prstDash val="solid"/>
            <a:round/>
            <a:headEnd type="none"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圖片 6">
            <a:extLst>
              <a:ext uri="{FF2B5EF4-FFF2-40B4-BE49-F238E27FC236}">
                <a16:creationId xmlns:a16="http://schemas.microsoft.com/office/drawing/2014/main" id="{37FFABBD-C4C4-C39C-F02B-34B6F4E1D2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" r="253"/>
          <a:stretch/>
        </p:blipFill>
        <p:spPr>
          <a:xfrm>
            <a:off x="6096000" y="740780"/>
            <a:ext cx="3360516" cy="5140350"/>
          </a:xfrm>
          <a:prstGeom prst="rect">
            <a:avLst/>
          </a:prstGeom>
          <a:ln w="28575">
            <a:noFill/>
          </a:ln>
        </p:spPr>
      </p:pic>
      <p:sp>
        <p:nvSpPr>
          <p:cNvPr id="8" name="矩形: 圓角 7">
            <a:extLst>
              <a:ext uri="{FF2B5EF4-FFF2-40B4-BE49-F238E27FC236}">
                <a16:creationId xmlns:a16="http://schemas.microsoft.com/office/drawing/2014/main" id="{7CAEF245-4438-96AC-4114-829D3705BC56}"/>
              </a:ext>
            </a:extLst>
          </p:cNvPr>
          <p:cNvSpPr/>
          <p:nvPr/>
        </p:nvSpPr>
        <p:spPr>
          <a:xfrm>
            <a:off x="7231014" y="3900664"/>
            <a:ext cx="1041722" cy="902752"/>
          </a:xfrm>
          <a:prstGeom prst="round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1C61DFEF-A20C-57C3-90C1-6234D09A1FC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251" t="7426"/>
          <a:stretch/>
        </p:blipFill>
        <p:spPr>
          <a:xfrm>
            <a:off x="6088906" y="740778"/>
            <a:ext cx="3367610" cy="5140351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78A3A2CE-FAB8-26A9-142B-CB3709E8BC5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7089"/>
          <a:stretch/>
        </p:blipFill>
        <p:spPr>
          <a:xfrm>
            <a:off x="6095999" y="758615"/>
            <a:ext cx="3367609" cy="5122514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E5198482-F936-09B4-78AB-79B33EDE87A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7258"/>
          <a:stretch/>
        </p:blipFill>
        <p:spPr>
          <a:xfrm>
            <a:off x="6058557" y="730891"/>
            <a:ext cx="3405051" cy="5150238"/>
          </a:xfrm>
          <a:prstGeom prst="rect">
            <a:avLst/>
          </a:prstGeom>
        </p:spPr>
      </p:pic>
      <p:grpSp>
        <p:nvGrpSpPr>
          <p:cNvPr id="14" name="群組 13">
            <a:extLst>
              <a:ext uri="{FF2B5EF4-FFF2-40B4-BE49-F238E27FC236}">
                <a16:creationId xmlns:a16="http://schemas.microsoft.com/office/drawing/2014/main" id="{45BFFD60-4C58-9FB1-E52E-6375A08CF6DF}"/>
              </a:ext>
            </a:extLst>
          </p:cNvPr>
          <p:cNvGrpSpPr/>
          <p:nvPr/>
        </p:nvGrpSpPr>
        <p:grpSpPr>
          <a:xfrm>
            <a:off x="3599063" y="426719"/>
            <a:ext cx="809715" cy="5313711"/>
            <a:chOff x="3599063" y="426719"/>
            <a:chExt cx="809715" cy="5313711"/>
          </a:xfrm>
        </p:grpSpPr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2A8AA670-F4A3-6A80-FA6B-6547DAA594CA}"/>
                </a:ext>
              </a:extLst>
            </p:cNvPr>
            <p:cNvSpPr txBox="1"/>
            <p:nvPr/>
          </p:nvSpPr>
          <p:spPr>
            <a:xfrm>
              <a:off x="3703025" y="1216115"/>
              <a:ext cx="421115" cy="4524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b="1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輕鬆訓練色彩敏感度</a:t>
              </a:r>
              <a:endParaRPr lang="zh-TW" altLang="en-US" sz="40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12" name="圖形 11" descr="核取方塊 (打勾) 以實心填滿">
              <a:extLst>
                <a:ext uri="{FF2B5EF4-FFF2-40B4-BE49-F238E27FC236}">
                  <a16:creationId xmlns:a16="http://schemas.microsoft.com/office/drawing/2014/main" id="{A30B9DEC-DE88-7550-540B-E41BE5DBB30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599063" y="426719"/>
              <a:ext cx="809715" cy="809715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622159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2194">
        <p159:morph option="byObject"/>
      </p:transition>
    </mc:Choice>
    <mc:Fallback xmlns="">
      <p:transition spd="slow" advTm="2219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6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animBg="1"/>
      <p:bldP spid="8" grpId="1" animBg="1"/>
      <p:bldP spid="8" grpId="2" animBg="1"/>
    </p:bldLst>
  </p:timing>
  <p:extLst>
    <p:ext uri="{E180D4A7-C9FB-4DFB-919C-405C955672EB}">
      <p14:showEvtLst xmlns:p14="http://schemas.microsoft.com/office/powerpoint/2010/main">
        <p14:playEvt time="1010" objId="9"/>
        <p14:stopEvt time="19992" objId="9"/>
      </p14:showEvtLst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2C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6" descr="Ảnh chụp Bàn gỗ trống rỗng với nền lá nhòa mờ">
            <a:extLst>
              <a:ext uri="{FF2B5EF4-FFF2-40B4-BE49-F238E27FC236}">
                <a16:creationId xmlns:a16="http://schemas.microsoft.com/office/drawing/2014/main" id="{F9371BA3-2516-8484-DA65-45D02ACDFE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5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4885" y="-3088402"/>
            <a:ext cx="12266885" cy="12266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B69479CB-DA8F-8F68-487A-30FAE4717340}"/>
              </a:ext>
            </a:extLst>
          </p:cNvPr>
          <p:cNvSpPr txBox="1"/>
          <p:nvPr/>
        </p:nvSpPr>
        <p:spPr>
          <a:xfrm rot="16200000">
            <a:off x="-702365" y="2948520"/>
            <a:ext cx="4616648" cy="9000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vert="vert" wrap="square">
            <a:spAutoFit/>
          </a:bodyPr>
          <a:lstStyle/>
          <a:p>
            <a:pPr algn="ctr"/>
            <a:r>
              <a:rPr lang="zh-TW" altLang="en-US" sz="7200" b="1" dirty="0">
                <a:solidFill>
                  <a:srgbClr val="2B190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保健眼睛</a:t>
            </a:r>
            <a:endParaRPr lang="en-US" altLang="zh-TW" sz="7200" b="1" dirty="0">
              <a:solidFill>
                <a:srgbClr val="2B190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4" name="直線接點 3">
            <a:extLst>
              <a:ext uri="{FF2B5EF4-FFF2-40B4-BE49-F238E27FC236}">
                <a16:creationId xmlns:a16="http://schemas.microsoft.com/office/drawing/2014/main" id="{ADA389E5-927D-CE9B-9AFA-6D7FECC598CA}"/>
              </a:ext>
            </a:extLst>
          </p:cNvPr>
          <p:cNvCxnSpPr>
            <a:cxnSpLocks/>
          </p:cNvCxnSpPr>
          <p:nvPr/>
        </p:nvCxnSpPr>
        <p:spPr>
          <a:xfrm>
            <a:off x="1119958" y="2274983"/>
            <a:ext cx="972001" cy="0"/>
          </a:xfrm>
          <a:prstGeom prst="line">
            <a:avLst/>
          </a:prstGeom>
          <a:ln w="47625" cmpd="sng">
            <a:solidFill>
              <a:schemeClr val="accent2">
                <a:lumMod val="75000"/>
              </a:schemeClr>
            </a:solidFill>
            <a:prstDash val="solid"/>
            <a:round/>
            <a:headEnd type="none"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直線接點 4">
            <a:extLst>
              <a:ext uri="{FF2B5EF4-FFF2-40B4-BE49-F238E27FC236}">
                <a16:creationId xmlns:a16="http://schemas.microsoft.com/office/drawing/2014/main" id="{F94F96FF-9CBC-0BC7-2094-A8B3BC7D3B42}"/>
              </a:ext>
            </a:extLst>
          </p:cNvPr>
          <p:cNvCxnSpPr>
            <a:cxnSpLocks/>
          </p:cNvCxnSpPr>
          <p:nvPr/>
        </p:nvCxnSpPr>
        <p:spPr>
          <a:xfrm>
            <a:off x="1119958" y="3400280"/>
            <a:ext cx="972001" cy="0"/>
          </a:xfrm>
          <a:prstGeom prst="line">
            <a:avLst/>
          </a:prstGeom>
          <a:ln w="47625" cmpd="sng">
            <a:solidFill>
              <a:schemeClr val="accent2">
                <a:lumMod val="75000"/>
              </a:schemeClr>
            </a:solidFill>
            <a:prstDash val="solid"/>
            <a:round/>
            <a:headEnd type="none"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47E273A8-E5CA-7731-A130-650C86DFBAF8}"/>
              </a:ext>
            </a:extLst>
          </p:cNvPr>
          <p:cNvCxnSpPr>
            <a:cxnSpLocks/>
          </p:cNvCxnSpPr>
          <p:nvPr/>
        </p:nvCxnSpPr>
        <p:spPr>
          <a:xfrm>
            <a:off x="1119958" y="4497456"/>
            <a:ext cx="972001" cy="0"/>
          </a:xfrm>
          <a:prstGeom prst="line">
            <a:avLst/>
          </a:prstGeom>
          <a:ln w="47625" cmpd="sng">
            <a:solidFill>
              <a:schemeClr val="accent2">
                <a:lumMod val="75000"/>
              </a:schemeClr>
            </a:solidFill>
            <a:prstDash val="solid"/>
            <a:round/>
            <a:headEnd type="none"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D184B5CD-AED4-25B2-BB3A-BCEEBE35F1F0}"/>
              </a:ext>
            </a:extLst>
          </p:cNvPr>
          <p:cNvCxnSpPr>
            <a:cxnSpLocks/>
          </p:cNvCxnSpPr>
          <p:nvPr/>
        </p:nvCxnSpPr>
        <p:spPr>
          <a:xfrm>
            <a:off x="1119958" y="5604803"/>
            <a:ext cx="972001" cy="0"/>
          </a:xfrm>
          <a:prstGeom prst="line">
            <a:avLst/>
          </a:prstGeom>
          <a:ln w="47625" cmpd="sng">
            <a:solidFill>
              <a:schemeClr val="accent2">
                <a:lumMod val="75000"/>
              </a:schemeClr>
            </a:solidFill>
            <a:prstDash val="solid"/>
            <a:round/>
            <a:headEnd type="none"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文字方塊 7">
            <a:extLst>
              <a:ext uri="{FF2B5EF4-FFF2-40B4-BE49-F238E27FC236}">
                <a16:creationId xmlns:a16="http://schemas.microsoft.com/office/drawing/2014/main" id="{EA670A0B-6E90-58A6-A2FE-D8D17DC071C1}"/>
              </a:ext>
            </a:extLst>
          </p:cNvPr>
          <p:cNvSpPr txBox="1"/>
          <p:nvPr/>
        </p:nvSpPr>
        <p:spPr>
          <a:xfrm rot="16200000">
            <a:off x="1501351" y="3116161"/>
            <a:ext cx="3508653" cy="9000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vert="vert" wrap="square">
            <a:spAutoFit/>
          </a:bodyPr>
          <a:lstStyle/>
          <a:p>
            <a:pPr algn="ctr"/>
            <a:r>
              <a:rPr lang="zh-TW" altLang="en-US" sz="7200" b="1" dirty="0">
                <a:solidFill>
                  <a:srgbClr val="2B190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護眼操</a:t>
            </a:r>
            <a:endParaRPr lang="en-US" altLang="zh-TW" sz="7200" b="1" dirty="0">
              <a:solidFill>
                <a:srgbClr val="2B190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42B5D80F-529D-8697-C400-BF9DCB3B92CD}"/>
              </a:ext>
            </a:extLst>
          </p:cNvPr>
          <p:cNvCxnSpPr>
            <a:cxnSpLocks/>
          </p:cNvCxnSpPr>
          <p:nvPr/>
        </p:nvCxnSpPr>
        <p:spPr>
          <a:xfrm>
            <a:off x="2796799" y="2960784"/>
            <a:ext cx="972001" cy="0"/>
          </a:xfrm>
          <a:prstGeom prst="line">
            <a:avLst/>
          </a:prstGeom>
          <a:ln w="47625" cmpd="sng">
            <a:solidFill>
              <a:schemeClr val="accent2">
                <a:lumMod val="75000"/>
              </a:schemeClr>
            </a:solidFill>
            <a:prstDash val="solid"/>
            <a:round/>
            <a:headEnd type="none"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F22FF228-DA51-35CE-9F24-E67E46B05944}"/>
              </a:ext>
            </a:extLst>
          </p:cNvPr>
          <p:cNvCxnSpPr>
            <a:cxnSpLocks/>
          </p:cNvCxnSpPr>
          <p:nvPr/>
        </p:nvCxnSpPr>
        <p:spPr>
          <a:xfrm>
            <a:off x="2796799" y="4055601"/>
            <a:ext cx="972001" cy="0"/>
          </a:xfrm>
          <a:prstGeom prst="line">
            <a:avLst/>
          </a:prstGeom>
          <a:ln w="47625" cmpd="sng">
            <a:solidFill>
              <a:schemeClr val="accent2">
                <a:lumMod val="75000"/>
              </a:schemeClr>
            </a:solidFill>
            <a:prstDash val="solid"/>
            <a:round/>
            <a:headEnd type="none"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6901B7E6-79EC-7F41-7F00-9AE5A5FB191A}"/>
              </a:ext>
            </a:extLst>
          </p:cNvPr>
          <p:cNvCxnSpPr>
            <a:cxnSpLocks/>
          </p:cNvCxnSpPr>
          <p:nvPr/>
        </p:nvCxnSpPr>
        <p:spPr>
          <a:xfrm>
            <a:off x="2820316" y="5183257"/>
            <a:ext cx="972001" cy="0"/>
          </a:xfrm>
          <a:prstGeom prst="line">
            <a:avLst/>
          </a:prstGeom>
          <a:ln w="47625" cmpd="sng">
            <a:solidFill>
              <a:schemeClr val="accent2">
                <a:lumMod val="75000"/>
              </a:schemeClr>
            </a:solidFill>
            <a:prstDash val="solid"/>
            <a:round/>
            <a:headEnd type="none"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圖片 14">
            <a:extLst>
              <a:ext uri="{FF2B5EF4-FFF2-40B4-BE49-F238E27FC236}">
                <a16:creationId xmlns:a16="http://schemas.microsoft.com/office/drawing/2014/main" id="{2272901E-FE6D-E8FC-41DA-5A6CE2A4FCB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15" b="3515"/>
          <a:stretch/>
        </p:blipFill>
        <p:spPr>
          <a:xfrm>
            <a:off x="6096661" y="1090196"/>
            <a:ext cx="3395241" cy="5034987"/>
          </a:xfrm>
          <a:prstGeom prst="rect">
            <a:avLst/>
          </a:prstGeom>
        </p:spPr>
      </p:pic>
      <p:sp>
        <p:nvSpPr>
          <p:cNvPr id="16" name="矩形: 圓角 15">
            <a:extLst>
              <a:ext uri="{FF2B5EF4-FFF2-40B4-BE49-F238E27FC236}">
                <a16:creationId xmlns:a16="http://schemas.microsoft.com/office/drawing/2014/main" id="{BB997DE2-CC59-4DE2-388E-6D213E05C7BE}"/>
              </a:ext>
            </a:extLst>
          </p:cNvPr>
          <p:cNvSpPr/>
          <p:nvPr/>
        </p:nvSpPr>
        <p:spPr>
          <a:xfrm>
            <a:off x="7268945" y="5200205"/>
            <a:ext cx="1030146" cy="868102"/>
          </a:xfrm>
          <a:prstGeom prst="round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8" name="圖片 17">
            <a:extLst>
              <a:ext uri="{FF2B5EF4-FFF2-40B4-BE49-F238E27FC236}">
                <a16:creationId xmlns:a16="http://schemas.microsoft.com/office/drawing/2014/main" id="{7E2910DA-B955-B3F7-987F-10E06D37E1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6723" y="1123818"/>
            <a:ext cx="3375714" cy="5082645"/>
          </a:xfrm>
          <a:prstGeom prst="rect">
            <a:avLst/>
          </a:prstGeom>
        </p:spPr>
      </p:pic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8C01768B-0A0A-F065-E1F6-ADCCE7525C73}"/>
              </a:ext>
            </a:extLst>
          </p:cNvPr>
          <p:cNvSpPr/>
          <p:nvPr/>
        </p:nvSpPr>
        <p:spPr>
          <a:xfrm>
            <a:off x="6238323" y="1285176"/>
            <a:ext cx="1377819" cy="1632030"/>
          </a:xfrm>
          <a:prstGeom prst="round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1" name="圖片 20">
            <a:extLst>
              <a:ext uri="{FF2B5EF4-FFF2-40B4-BE49-F238E27FC236}">
                <a16:creationId xmlns:a16="http://schemas.microsoft.com/office/drawing/2014/main" id="{0656DC3D-E4CD-CF68-8A05-C908A019C6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12340" y="1184877"/>
            <a:ext cx="3375714" cy="5026704"/>
          </a:xfrm>
          <a:prstGeom prst="rect">
            <a:avLst/>
          </a:prstGeom>
        </p:spPr>
      </p:pic>
      <p:pic>
        <p:nvPicPr>
          <p:cNvPr id="2" name="圖片 1" descr="一張含有 行動電話, 螢幕擷取畫面, 小工具, 行動裝置 的圖片&#10;&#10;自動產生的描述">
            <a:extLst>
              <a:ext uri="{FF2B5EF4-FFF2-40B4-BE49-F238E27FC236}">
                <a16:creationId xmlns:a16="http://schemas.microsoft.com/office/drawing/2014/main" id="{BD80C5F7-F59F-A6E8-BA9A-36C2778CC2D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1656" y="623312"/>
            <a:ext cx="7000563" cy="8153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17" name="群組 16">
            <a:extLst>
              <a:ext uri="{FF2B5EF4-FFF2-40B4-BE49-F238E27FC236}">
                <a16:creationId xmlns:a16="http://schemas.microsoft.com/office/drawing/2014/main" id="{D47FA355-4060-65D1-71A4-14056DA9F358}"/>
              </a:ext>
            </a:extLst>
          </p:cNvPr>
          <p:cNvGrpSpPr/>
          <p:nvPr/>
        </p:nvGrpSpPr>
        <p:grpSpPr>
          <a:xfrm>
            <a:off x="3883543" y="799555"/>
            <a:ext cx="914400" cy="4679732"/>
            <a:chOff x="3599063" y="322035"/>
            <a:chExt cx="914400" cy="4679732"/>
          </a:xfrm>
        </p:grpSpPr>
        <p:sp>
          <p:nvSpPr>
            <p:cNvPr id="12" name="文字方塊 11">
              <a:extLst>
                <a:ext uri="{FF2B5EF4-FFF2-40B4-BE49-F238E27FC236}">
                  <a16:creationId xmlns:a16="http://schemas.microsoft.com/office/drawing/2014/main" id="{7DD39A2B-B664-83BB-CFA6-C584B339043F}"/>
                </a:ext>
              </a:extLst>
            </p:cNvPr>
            <p:cNvSpPr txBox="1"/>
            <p:nvPr/>
          </p:nvSpPr>
          <p:spPr>
            <a:xfrm>
              <a:off x="3703025" y="1216115"/>
              <a:ext cx="421115" cy="3785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4000" b="1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日常舒緩眼部</a:t>
              </a:r>
            </a:p>
          </p:txBody>
        </p:sp>
        <p:pic>
          <p:nvPicPr>
            <p:cNvPr id="13" name="圖形 12" descr="核取方塊 (打勾) 以實心填滿">
              <a:extLst>
                <a:ext uri="{FF2B5EF4-FFF2-40B4-BE49-F238E27FC236}">
                  <a16:creationId xmlns:a16="http://schemas.microsoft.com/office/drawing/2014/main" id="{D8538C6B-767C-E923-C426-03C7AD27E71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599063" y="322035"/>
              <a:ext cx="914400" cy="914400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31276016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7296">
        <p159:morph option="byObject"/>
      </p:transition>
    </mc:Choice>
    <mc:Fallback xmlns="">
      <p:transition spd="slow" advTm="1729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3" dur="2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 tmFilter="0, 0; .2, .5; .8, .5; 1, 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3" dur="250" autoRev="1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animBg="1"/>
      <p:bldP spid="16" grpId="0" animBg="1"/>
      <p:bldP spid="16" grpId="1" animBg="1"/>
      <p:bldP spid="16" grpId="2" animBg="1"/>
      <p:bldP spid="19" grpId="0" animBg="1"/>
      <p:bldP spid="19" grpId="1" animBg="1"/>
      <p:bldP spid="19" grpId="2" animBg="1"/>
    </p:bldLst>
  </p:timing>
  <p:extLst>
    <p:ext uri="{E180D4A7-C9FB-4DFB-919C-405C955672EB}">
      <p14:showEvtLst xmlns:p14="http://schemas.microsoft.com/office/powerpoint/2010/main">
        <p14:playEvt time="2236" objId="13"/>
        <p14:stopEvt time="16098" objId="13"/>
      </p14:showEvtLst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DD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Ảnh chụp Bàn gỗ trống rỗng với nền lá nhòa mờ">
            <a:extLst>
              <a:ext uri="{FF2B5EF4-FFF2-40B4-BE49-F238E27FC236}">
                <a16:creationId xmlns:a16="http://schemas.microsoft.com/office/drawing/2014/main" id="{E6EE57D1-ED29-B7CE-B3B4-7A24068086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7443" y="-1889603"/>
            <a:ext cx="12266885" cy="12266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群組 14">
            <a:extLst>
              <a:ext uri="{FF2B5EF4-FFF2-40B4-BE49-F238E27FC236}">
                <a16:creationId xmlns:a16="http://schemas.microsoft.com/office/drawing/2014/main" id="{25C65A82-D354-088F-CF9E-7BCB9F9C9D59}"/>
              </a:ext>
            </a:extLst>
          </p:cNvPr>
          <p:cNvGrpSpPr/>
          <p:nvPr/>
        </p:nvGrpSpPr>
        <p:grpSpPr>
          <a:xfrm rot="10800000">
            <a:off x="3006545" y="315191"/>
            <a:ext cx="6096000" cy="3017734"/>
            <a:chOff x="3148787" y="629922"/>
            <a:chExt cx="6096000" cy="3017734"/>
          </a:xfrm>
          <a:effectLst/>
        </p:grpSpPr>
        <p:sp>
          <p:nvSpPr>
            <p:cNvPr id="3" name="箭號: 五邊形 2">
              <a:extLst>
                <a:ext uri="{FF2B5EF4-FFF2-40B4-BE49-F238E27FC236}">
                  <a16:creationId xmlns:a16="http://schemas.microsoft.com/office/drawing/2014/main" id="{FA02DA0C-A0D7-7FB6-8999-D6506E46AEE1}"/>
                </a:ext>
              </a:extLst>
            </p:cNvPr>
            <p:cNvSpPr/>
            <p:nvPr/>
          </p:nvSpPr>
          <p:spPr>
            <a:xfrm rot="5400000">
              <a:off x="4841605" y="135169"/>
              <a:ext cx="2730683" cy="3720190"/>
            </a:xfrm>
            <a:prstGeom prst="homePlate">
              <a:avLst/>
            </a:prstGeom>
            <a:solidFill>
              <a:srgbClr val="EBB079"/>
            </a:solidFill>
            <a:ln w="57150"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6F3B2C23-8840-4F23-8A44-30EDCB7F631D}"/>
                </a:ext>
              </a:extLst>
            </p:cNvPr>
            <p:cNvSpPr txBox="1"/>
            <p:nvPr/>
          </p:nvSpPr>
          <p:spPr>
            <a:xfrm rot="10800000">
              <a:off x="3148787" y="728562"/>
              <a:ext cx="6096000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zh-TW" altLang="en-US" sz="4800" b="1" dirty="0">
                  <a:ln w="25400">
                    <a:solidFill>
                      <a:srgbClr val="4C4036">
                        <a:alpha val="65000"/>
                      </a:srgbClr>
                    </a:solidFill>
                  </a:ln>
                  <a:solidFill>
                    <a:srgbClr val="E4CAAA"/>
                  </a:solidFill>
                  <a:effectLst>
                    <a:outerShdw blurRad="38100" dist="38100" dir="2700000" sx="101000" sy="101000" algn="tl">
                      <a:srgbClr val="000000">
                        <a:alpha val="43137"/>
                      </a:srgbClr>
                    </a:outerShdw>
                  </a:effectLst>
                  <a:latin typeface="Microsoft JhengHei" panose="020B0604030504040204" pitchFamily="34" charset="-120"/>
                  <a:ea typeface="Microsoft JhengHei" panose="020B0604030504040204" pitchFamily="34" charset="-120"/>
                  <a:cs typeface="LingWai SC Medium" panose="03050602040302020204" pitchFamily="66" charset="-122"/>
                </a:rPr>
                <a:t>辨色龍</a:t>
              </a:r>
              <a:endParaRPr kumimoji="1" lang="en-US" altLang="zh-TW" sz="4800" b="1" dirty="0">
                <a:ln w="25400">
                  <a:solidFill>
                    <a:srgbClr val="4C4036">
                      <a:alpha val="65000"/>
                    </a:srgbClr>
                  </a:solidFill>
                </a:ln>
                <a:solidFill>
                  <a:srgbClr val="E4CAAA"/>
                </a:solidFill>
                <a:effectLst>
                  <a:outerShdw blurRad="38100" dist="38100" dir="2700000" sx="101000" sy="101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  <a:cs typeface="LingWai SC Medium" panose="03050602040302020204" pitchFamily="66" charset="-122"/>
              </a:endParaRPr>
            </a:p>
          </p:txBody>
        </p:sp>
        <p:grpSp>
          <p:nvGrpSpPr>
            <p:cNvPr id="10" name="群組 9">
              <a:extLst>
                <a:ext uri="{FF2B5EF4-FFF2-40B4-BE49-F238E27FC236}">
                  <a16:creationId xmlns:a16="http://schemas.microsoft.com/office/drawing/2014/main" id="{31738E36-32FB-EDC9-7E3C-5D4D23D1958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464343" y="1758647"/>
              <a:ext cx="3333289" cy="1889009"/>
              <a:chOff x="3350543" y="258922"/>
              <a:chExt cx="10298319" cy="5836162"/>
            </a:xfrm>
          </p:grpSpPr>
          <p:pic>
            <p:nvPicPr>
              <p:cNvPr id="11" name="圖片 10">
                <a:extLst>
                  <a:ext uri="{FF2B5EF4-FFF2-40B4-BE49-F238E27FC236}">
                    <a16:creationId xmlns:a16="http://schemas.microsoft.com/office/drawing/2014/main" id="{3D367245-9170-0C20-8BE1-02FBFDCD26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harpenSoften amount="58000"/>
                        </a14:imgEffect>
                        <a14:imgEffect>
                          <a14:colorTemperature colorTemp="4700"/>
                        </a14:imgEffect>
                        <a14:imgEffect>
                          <a14:brightnessContrast bright="1000" contrast="-34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 rot="10800000">
                <a:off x="9279327" y="258922"/>
                <a:ext cx="4369535" cy="5836162"/>
              </a:xfrm>
              <a:prstGeom prst="rect">
                <a:avLst/>
              </a:prstGeom>
            </p:spPr>
          </p:pic>
          <mc:AlternateContent xmlns:mc="http://schemas.openxmlformats.org/markup-compatibility/2006" xmlns:p14="http://schemas.microsoft.com/office/powerpoint/2010/main">
            <mc:Choice Requires="p14">
              <p:contentPart p14:bwMode="auto" r:id="rId5">
                <p14:nvContentPartPr>
                  <p14:cNvPr id="14" name="筆跡 13">
                    <a:extLst>
                      <a:ext uri="{FF2B5EF4-FFF2-40B4-BE49-F238E27FC236}">
                        <a16:creationId xmlns:a16="http://schemas.microsoft.com/office/drawing/2014/main" id="{DA112CB0-264B-35AB-769F-D79EC6F3B206}"/>
                      </a:ext>
                    </a:extLst>
                  </p14:cNvPr>
                  <p14:cNvContentPartPr/>
                  <p14:nvPr/>
                </p14:nvContentPartPr>
                <p14:xfrm>
                  <a:off x="3350543" y="3535493"/>
                  <a:ext cx="52559" cy="39599"/>
                </p14:xfrm>
              </p:contentPart>
            </mc:Choice>
            <mc:Fallback xmlns="">
              <p:pic>
                <p:nvPicPr>
                  <p:cNvPr id="14" name="筆跡 13">
                    <a:extLst>
                      <a:ext uri="{FF2B5EF4-FFF2-40B4-BE49-F238E27FC236}">
                        <a16:creationId xmlns:a16="http://schemas.microsoft.com/office/drawing/2014/main" id="{DA112CB0-264B-35AB-769F-D79EC6F3B206}"/>
                      </a:ext>
                    </a:extLst>
                  </p:cNvPr>
                  <p:cNvPicPr/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3323169" y="3507994"/>
                    <a:ext cx="106213" cy="93498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19" name="群組 18">
            <a:extLst>
              <a:ext uri="{FF2B5EF4-FFF2-40B4-BE49-F238E27FC236}">
                <a16:creationId xmlns:a16="http://schemas.microsoft.com/office/drawing/2014/main" id="{F9F21F7F-85D7-C343-E20F-50896A379044}"/>
              </a:ext>
            </a:extLst>
          </p:cNvPr>
          <p:cNvGrpSpPr/>
          <p:nvPr/>
        </p:nvGrpSpPr>
        <p:grpSpPr>
          <a:xfrm rot="10800000">
            <a:off x="4184293" y="3576766"/>
            <a:ext cx="3720190" cy="2730683"/>
            <a:chOff x="4346853" y="3360606"/>
            <a:chExt cx="3720190" cy="2730683"/>
          </a:xfrm>
        </p:grpSpPr>
        <p:sp>
          <p:nvSpPr>
            <p:cNvPr id="6" name="箭號: 五邊形 5">
              <a:extLst>
                <a:ext uri="{FF2B5EF4-FFF2-40B4-BE49-F238E27FC236}">
                  <a16:creationId xmlns:a16="http://schemas.microsoft.com/office/drawing/2014/main" id="{EEC9E482-007F-5909-EF9D-AD0CD25895BC}"/>
                </a:ext>
              </a:extLst>
            </p:cNvPr>
            <p:cNvSpPr/>
            <p:nvPr/>
          </p:nvSpPr>
          <p:spPr>
            <a:xfrm rot="16200000">
              <a:off x="4841606" y="2865853"/>
              <a:ext cx="2730683" cy="3720190"/>
            </a:xfrm>
            <a:prstGeom prst="homePlate">
              <a:avLst/>
            </a:prstGeom>
            <a:solidFill>
              <a:srgbClr val="C5AA9C"/>
            </a:solidFill>
            <a:ln w="57150"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6" name="文字方塊 15">
              <a:extLst>
                <a:ext uri="{FF2B5EF4-FFF2-40B4-BE49-F238E27FC236}">
                  <a16:creationId xmlns:a16="http://schemas.microsoft.com/office/drawing/2014/main" id="{411F2DFC-715B-7E0F-DDC9-6F61FF3B4629}"/>
                </a:ext>
              </a:extLst>
            </p:cNvPr>
            <p:cNvSpPr txBox="1"/>
            <p:nvPr/>
          </p:nvSpPr>
          <p:spPr>
            <a:xfrm rot="10800000">
              <a:off x="4951779" y="5126370"/>
              <a:ext cx="2510334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4400" b="1" dirty="0">
                  <a:solidFill>
                    <a:srgbClr val="52381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市面</a:t>
              </a:r>
              <a:r>
                <a:rPr lang="en-US" altLang="zh-TW" sz="4400" b="1" dirty="0">
                  <a:solidFill>
                    <a:srgbClr val="52381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APP</a:t>
              </a:r>
              <a:endParaRPr lang="zh-TW" altLang="en-US" sz="4400" b="1" dirty="0">
                <a:solidFill>
                  <a:srgbClr val="52381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18" name="圖形 17" descr="智慧型手機 以實心填滿">
              <a:extLst>
                <a:ext uri="{FF2B5EF4-FFF2-40B4-BE49-F238E27FC236}">
                  <a16:creationId xmlns:a16="http://schemas.microsoft.com/office/drawing/2014/main" id="{1DFD78FF-C164-F6AC-2241-4FA487A717C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rot="10800000">
              <a:off x="5749746" y="3926231"/>
              <a:ext cx="914400" cy="914400"/>
            </a:xfrm>
            <a:prstGeom prst="rect">
              <a:avLst/>
            </a:prstGeom>
          </p:spPr>
        </p:pic>
      </p:grpSp>
      <p:pic>
        <p:nvPicPr>
          <p:cNvPr id="21" name="圖形 20" descr="徽章 (勾號) 以實心填滿">
            <a:extLst>
              <a:ext uri="{FF2B5EF4-FFF2-40B4-BE49-F238E27FC236}">
                <a16:creationId xmlns:a16="http://schemas.microsoft.com/office/drawing/2014/main" id="{72C09619-FF67-7972-8939-80B1AAF9AAD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368744" y="744345"/>
            <a:ext cx="908374" cy="908374"/>
          </a:xfrm>
          <a:prstGeom prst="rect">
            <a:avLst/>
          </a:prstGeom>
        </p:spPr>
      </p:pic>
      <p:pic>
        <p:nvPicPr>
          <p:cNvPr id="24" name="圖形 23" descr="徽章 (勾號) 以實心填滿">
            <a:extLst>
              <a:ext uri="{FF2B5EF4-FFF2-40B4-BE49-F238E27FC236}">
                <a16:creationId xmlns:a16="http://schemas.microsoft.com/office/drawing/2014/main" id="{44EB6F16-9DE8-CCA1-5694-260982D6CF7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053687" y="744345"/>
            <a:ext cx="908374" cy="908374"/>
          </a:xfrm>
          <a:prstGeom prst="rect">
            <a:avLst/>
          </a:prstGeom>
        </p:spPr>
      </p:pic>
      <p:pic>
        <p:nvPicPr>
          <p:cNvPr id="25" name="圖形 24" descr="徽章 (勾號) 以實心填滿">
            <a:extLst>
              <a:ext uri="{FF2B5EF4-FFF2-40B4-BE49-F238E27FC236}">
                <a16:creationId xmlns:a16="http://schemas.microsoft.com/office/drawing/2014/main" id="{2738D36C-6B6B-A8DC-146A-9FC7A9EE0E2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423573" y="744345"/>
            <a:ext cx="908374" cy="908374"/>
          </a:xfrm>
          <a:prstGeom prst="rect">
            <a:avLst/>
          </a:prstGeom>
        </p:spPr>
      </p:pic>
      <p:pic>
        <p:nvPicPr>
          <p:cNvPr id="26" name="圖形 25" descr="徽章 (勾號) 以實心填滿">
            <a:extLst>
              <a:ext uri="{FF2B5EF4-FFF2-40B4-BE49-F238E27FC236}">
                <a16:creationId xmlns:a16="http://schemas.microsoft.com/office/drawing/2014/main" id="{696D60E3-7FDD-2467-6FE2-BF6BBE65523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738630" y="744345"/>
            <a:ext cx="908374" cy="908374"/>
          </a:xfrm>
          <a:prstGeom prst="rect">
            <a:avLst/>
          </a:prstGeom>
        </p:spPr>
      </p:pic>
      <p:pic>
        <p:nvPicPr>
          <p:cNvPr id="27" name="圖形 26" descr="徽章 (勾號) 以實心填滿">
            <a:extLst>
              <a:ext uri="{FF2B5EF4-FFF2-40B4-BE49-F238E27FC236}">
                <a16:creationId xmlns:a16="http://schemas.microsoft.com/office/drawing/2014/main" id="{C8B7BC98-57DD-739B-4E1A-0BAB15EF3A2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74838" y="4566932"/>
            <a:ext cx="935317" cy="935317"/>
          </a:xfrm>
          <a:prstGeom prst="rect">
            <a:avLst/>
          </a:prstGeom>
        </p:spPr>
      </p:pic>
      <p:pic>
        <p:nvPicPr>
          <p:cNvPr id="28" name="圖形 27" descr="徽章 (勾號) 以實心填滿">
            <a:extLst>
              <a:ext uri="{FF2B5EF4-FFF2-40B4-BE49-F238E27FC236}">
                <a16:creationId xmlns:a16="http://schemas.microsoft.com/office/drawing/2014/main" id="{74B5FB93-D6BE-57C7-E615-AE7CF8904E7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459781" y="4566932"/>
            <a:ext cx="935317" cy="935317"/>
          </a:xfrm>
          <a:prstGeom prst="rect">
            <a:avLst/>
          </a:prstGeom>
        </p:spPr>
      </p:pic>
      <p:pic>
        <p:nvPicPr>
          <p:cNvPr id="29" name="圖形 28" descr="徽章 (勾號) 以實心填滿">
            <a:extLst>
              <a:ext uri="{FF2B5EF4-FFF2-40B4-BE49-F238E27FC236}">
                <a16:creationId xmlns:a16="http://schemas.microsoft.com/office/drawing/2014/main" id="{74AD7F79-F53C-D7F9-37CB-030EE1257BB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829667" y="4566932"/>
            <a:ext cx="935317" cy="935317"/>
          </a:xfrm>
          <a:prstGeom prst="rect">
            <a:avLst/>
          </a:prstGeom>
        </p:spPr>
      </p:pic>
      <p:pic>
        <p:nvPicPr>
          <p:cNvPr id="30" name="圖形 29" descr="徽章 (勾號) 以實心填滿">
            <a:extLst>
              <a:ext uri="{FF2B5EF4-FFF2-40B4-BE49-F238E27FC236}">
                <a16:creationId xmlns:a16="http://schemas.microsoft.com/office/drawing/2014/main" id="{62B2FE19-8F38-094F-791D-DC4D944698E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144724" y="4566932"/>
            <a:ext cx="935317" cy="935317"/>
          </a:xfrm>
          <a:prstGeom prst="rect">
            <a:avLst/>
          </a:prstGeom>
        </p:spPr>
      </p:pic>
      <p:sp>
        <p:nvSpPr>
          <p:cNvPr id="31" name="文字方塊 30">
            <a:extLst>
              <a:ext uri="{FF2B5EF4-FFF2-40B4-BE49-F238E27FC236}">
                <a16:creationId xmlns:a16="http://schemas.microsoft.com/office/drawing/2014/main" id="{B5EDC369-975E-1986-B42F-91914940BF22}"/>
              </a:ext>
            </a:extLst>
          </p:cNvPr>
          <p:cNvSpPr txBox="1"/>
          <p:nvPr/>
        </p:nvSpPr>
        <p:spPr>
          <a:xfrm>
            <a:off x="8137411" y="2039219"/>
            <a:ext cx="39197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52381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1.</a:t>
            </a:r>
            <a:r>
              <a:rPr lang="zh-TW" altLang="en-US" sz="2400" b="1" dirty="0">
                <a:solidFill>
                  <a:srgbClr val="52381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實時取色，我當你的眼。</a:t>
            </a:r>
            <a:endParaRPr lang="en-US" altLang="zh-TW" sz="2400" b="1" dirty="0">
              <a:solidFill>
                <a:srgbClr val="52381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400" b="1" dirty="0">
                <a:solidFill>
                  <a:srgbClr val="52381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r>
              <a:rPr lang="zh-TW" altLang="en-US" sz="2400" b="1" dirty="0">
                <a:solidFill>
                  <a:srgbClr val="52381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配色推薦，跟色彩當朋友。</a:t>
            </a:r>
            <a:endParaRPr lang="en-US" altLang="zh-TW" sz="2400" b="1" dirty="0">
              <a:solidFill>
                <a:srgbClr val="52381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400" b="1" dirty="0">
                <a:solidFill>
                  <a:srgbClr val="52381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3.</a:t>
            </a:r>
            <a:r>
              <a:rPr lang="zh-TW" altLang="en-US" sz="2400" b="1" dirty="0">
                <a:solidFill>
                  <a:srgbClr val="52381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融合多元功能。</a:t>
            </a: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048A5F43-7494-0985-B92D-D615749AEF71}"/>
              </a:ext>
            </a:extLst>
          </p:cNvPr>
          <p:cNvSpPr txBox="1"/>
          <p:nvPr/>
        </p:nvSpPr>
        <p:spPr>
          <a:xfrm>
            <a:off x="876438" y="3809958"/>
            <a:ext cx="33698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52381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1.</a:t>
            </a:r>
            <a:r>
              <a:rPr lang="zh-TW" altLang="en-US" sz="2400" b="1" dirty="0">
                <a:solidFill>
                  <a:srgbClr val="52381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僅為考駕照而設計單一功能。</a:t>
            </a: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D25486D7-B4FA-2422-4AF8-C81B0F84CB86}"/>
              </a:ext>
            </a:extLst>
          </p:cNvPr>
          <p:cNvSpPr txBox="1"/>
          <p:nvPr/>
        </p:nvSpPr>
        <p:spPr>
          <a:xfrm rot="16200000">
            <a:off x="431874" y="1322879"/>
            <a:ext cx="2400657" cy="9000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vert" wrap="square">
            <a:spAutoFit/>
          </a:bodyPr>
          <a:lstStyle/>
          <a:p>
            <a:pPr algn="ctr"/>
            <a:r>
              <a:rPr lang="zh-TW" altLang="en-US" sz="7200" b="1" dirty="0">
                <a:solidFill>
                  <a:srgbClr val="2B190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比較</a:t>
            </a:r>
            <a:endParaRPr lang="en-US" altLang="zh-TW" sz="7200" b="1" dirty="0">
              <a:solidFill>
                <a:srgbClr val="2B190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DF986DAB-6640-8BB6-FA69-5D4DC73279C4}"/>
              </a:ext>
            </a:extLst>
          </p:cNvPr>
          <p:cNvCxnSpPr>
            <a:cxnSpLocks/>
          </p:cNvCxnSpPr>
          <p:nvPr/>
        </p:nvCxnSpPr>
        <p:spPr>
          <a:xfrm>
            <a:off x="1146203" y="1744159"/>
            <a:ext cx="972001" cy="0"/>
          </a:xfrm>
          <a:prstGeom prst="line">
            <a:avLst/>
          </a:prstGeom>
          <a:ln w="47625" cmpd="sng">
            <a:solidFill>
              <a:schemeClr val="accent2">
                <a:lumMod val="75000"/>
              </a:schemeClr>
            </a:solidFill>
            <a:prstDash val="solid"/>
            <a:round/>
            <a:headEnd type="none"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直線接點 36">
            <a:extLst>
              <a:ext uri="{FF2B5EF4-FFF2-40B4-BE49-F238E27FC236}">
                <a16:creationId xmlns:a16="http://schemas.microsoft.com/office/drawing/2014/main" id="{E89C55C0-28E1-0AA8-E048-1FCFE770274C}"/>
              </a:ext>
            </a:extLst>
          </p:cNvPr>
          <p:cNvCxnSpPr>
            <a:cxnSpLocks/>
          </p:cNvCxnSpPr>
          <p:nvPr/>
        </p:nvCxnSpPr>
        <p:spPr>
          <a:xfrm>
            <a:off x="1146203" y="2841335"/>
            <a:ext cx="972001" cy="0"/>
          </a:xfrm>
          <a:prstGeom prst="line">
            <a:avLst/>
          </a:prstGeom>
          <a:ln w="47625" cmpd="sng">
            <a:solidFill>
              <a:schemeClr val="accent2">
                <a:lumMod val="75000"/>
              </a:schemeClr>
            </a:solidFill>
            <a:prstDash val="solid"/>
            <a:round/>
            <a:headEnd type="none"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56575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7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8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9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0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1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5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6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7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8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9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 tmFilter="0, 0; .2, .5; .8, .5; 1, 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4" dur="250" autoRev="1" fill="hold"/>
                                        <p:tgtEl>
                                          <p:spTgt spid="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 tmFilter="0, 0; .2, .5; .8, .5; 1, 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7" dur="250" autoRev="1" fill="hold"/>
                                        <p:tgtEl>
                                          <p:spTgt spid="2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8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 tmFilter="0, 0; .2, .5; .8, .5; 1, 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0" dur="250" autoRev="1" fill="hold"/>
                                        <p:tgtEl>
                                          <p:spTgt spid="2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DD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Ảnh chụp Bàn gỗ trống rỗng với nền lá nhòa mờ">
            <a:extLst>
              <a:ext uri="{FF2B5EF4-FFF2-40B4-BE49-F238E27FC236}">
                <a16:creationId xmlns:a16="http://schemas.microsoft.com/office/drawing/2014/main" id="{00A9B25A-C16D-03AE-1BE9-43DA6B9A96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7444" y="-1630872"/>
            <a:ext cx="12266885" cy="12266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圖片 11" descr="一張含有 圓形, 螢幕擷取畫面, 圖形 的圖片&#10;&#10;自動產生的描述">
            <a:extLst>
              <a:ext uri="{FF2B5EF4-FFF2-40B4-BE49-F238E27FC236}">
                <a16:creationId xmlns:a16="http://schemas.microsoft.com/office/drawing/2014/main" id="{8B77B97D-2A83-575A-85C8-16EE93E85D7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420" t="11423" r="12479"/>
          <a:stretch/>
        </p:blipFill>
        <p:spPr>
          <a:xfrm>
            <a:off x="3622445" y="1750966"/>
            <a:ext cx="4092038" cy="4203002"/>
          </a:xfrm>
          <a:prstGeom prst="rect">
            <a:avLst/>
          </a:prstGeom>
        </p:spPr>
      </p:pic>
      <p:pic>
        <p:nvPicPr>
          <p:cNvPr id="15" name="圖形 14" descr="哈維球 100% 以實心填滿">
            <a:extLst>
              <a:ext uri="{FF2B5EF4-FFF2-40B4-BE49-F238E27FC236}">
                <a16:creationId xmlns:a16="http://schemas.microsoft.com/office/drawing/2014/main" id="{1EFFC7FF-84E5-7E69-637C-849B1731B7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786108" y="2685836"/>
            <a:ext cx="1991363" cy="1991363"/>
          </a:xfrm>
          <a:prstGeom prst="rect">
            <a:avLst/>
          </a:prstGeom>
        </p:spPr>
      </p:pic>
      <p:sp>
        <p:nvSpPr>
          <p:cNvPr id="17" name="文字方塊 16">
            <a:extLst>
              <a:ext uri="{FF2B5EF4-FFF2-40B4-BE49-F238E27FC236}">
                <a16:creationId xmlns:a16="http://schemas.microsoft.com/office/drawing/2014/main" id="{EB7224A3-4A58-9648-C6BC-EB8737092295}"/>
              </a:ext>
            </a:extLst>
          </p:cNvPr>
          <p:cNvSpPr txBox="1"/>
          <p:nvPr/>
        </p:nvSpPr>
        <p:spPr>
          <a:xfrm>
            <a:off x="3291113" y="3375037"/>
            <a:ext cx="502339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zh-TW" altLang="en-US" sz="3600" b="1" dirty="0">
                <a:ln w="12700">
                  <a:noFill/>
                </a:ln>
                <a:solidFill>
                  <a:srgbClr val="663300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  <a:cs typeface="LingWai SC Medium" panose="03050602040302020204" pitchFamily="66" charset="-122"/>
              </a:rPr>
              <a:t>辨色龍</a:t>
            </a:r>
            <a:endParaRPr kumimoji="1" lang="en-US" altLang="zh-TW" sz="2800" b="1" dirty="0">
              <a:ln w="12700">
                <a:noFill/>
              </a:ln>
              <a:solidFill>
                <a:srgbClr val="663300"/>
              </a:solidFill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  <a:cs typeface="LingWai SC Medium" panose="03050602040302020204" pitchFamily="66" charset="-122"/>
            </a:endParaRPr>
          </a:p>
        </p:txBody>
      </p:sp>
      <p:cxnSp>
        <p:nvCxnSpPr>
          <p:cNvPr id="27" name="直線接點 26">
            <a:extLst>
              <a:ext uri="{FF2B5EF4-FFF2-40B4-BE49-F238E27FC236}">
                <a16:creationId xmlns:a16="http://schemas.microsoft.com/office/drawing/2014/main" id="{3F558D51-B843-2EB7-E581-04027531CA9C}"/>
              </a:ext>
            </a:extLst>
          </p:cNvPr>
          <p:cNvCxnSpPr>
            <a:cxnSpLocks/>
          </p:cNvCxnSpPr>
          <p:nvPr/>
        </p:nvCxnSpPr>
        <p:spPr>
          <a:xfrm flipH="1" flipV="1">
            <a:off x="2934491" y="2177752"/>
            <a:ext cx="1386417" cy="676708"/>
          </a:xfrm>
          <a:prstGeom prst="line">
            <a:avLst/>
          </a:prstGeom>
          <a:ln w="38100">
            <a:solidFill>
              <a:srgbClr val="D790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13F6F0F4-24ED-C39D-B255-2BA2A7673653}"/>
              </a:ext>
            </a:extLst>
          </p:cNvPr>
          <p:cNvCxnSpPr>
            <a:cxnSpLocks/>
          </p:cNvCxnSpPr>
          <p:nvPr/>
        </p:nvCxnSpPr>
        <p:spPr>
          <a:xfrm flipH="1" flipV="1">
            <a:off x="7321414" y="4487698"/>
            <a:ext cx="1309684" cy="590806"/>
          </a:xfrm>
          <a:prstGeom prst="line">
            <a:avLst/>
          </a:prstGeom>
          <a:ln w="38100">
            <a:solidFill>
              <a:srgbClr val="D790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接點 29">
            <a:extLst>
              <a:ext uri="{FF2B5EF4-FFF2-40B4-BE49-F238E27FC236}">
                <a16:creationId xmlns:a16="http://schemas.microsoft.com/office/drawing/2014/main" id="{785FBBA5-F4AE-3271-B59F-33D91DCDC40C}"/>
              </a:ext>
            </a:extLst>
          </p:cNvPr>
          <p:cNvCxnSpPr>
            <a:cxnSpLocks/>
          </p:cNvCxnSpPr>
          <p:nvPr/>
        </p:nvCxnSpPr>
        <p:spPr>
          <a:xfrm flipV="1">
            <a:off x="7224030" y="2177752"/>
            <a:ext cx="1159965" cy="630752"/>
          </a:xfrm>
          <a:prstGeom prst="line">
            <a:avLst/>
          </a:prstGeom>
          <a:ln w="38100">
            <a:solidFill>
              <a:srgbClr val="9161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接點 30">
            <a:extLst>
              <a:ext uri="{FF2B5EF4-FFF2-40B4-BE49-F238E27FC236}">
                <a16:creationId xmlns:a16="http://schemas.microsoft.com/office/drawing/2014/main" id="{8C920522-BFA4-6191-A315-80563540488D}"/>
              </a:ext>
            </a:extLst>
          </p:cNvPr>
          <p:cNvCxnSpPr>
            <a:cxnSpLocks/>
          </p:cNvCxnSpPr>
          <p:nvPr/>
        </p:nvCxnSpPr>
        <p:spPr>
          <a:xfrm flipV="1">
            <a:off x="3073269" y="4502571"/>
            <a:ext cx="1235439" cy="575933"/>
          </a:xfrm>
          <a:prstGeom prst="line">
            <a:avLst/>
          </a:prstGeom>
          <a:ln w="38100">
            <a:solidFill>
              <a:srgbClr val="9161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圖形 38" descr="哈維球 100% 以實心填滿">
            <a:extLst>
              <a:ext uri="{FF2B5EF4-FFF2-40B4-BE49-F238E27FC236}">
                <a16:creationId xmlns:a16="http://schemas.microsoft.com/office/drawing/2014/main" id="{7AFEE2FF-C0E1-1063-01E7-ACF7E40C51E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734102" y="2047335"/>
            <a:ext cx="151437" cy="151437"/>
          </a:xfrm>
          <a:prstGeom prst="rect">
            <a:avLst/>
          </a:prstGeom>
        </p:spPr>
      </p:pic>
      <p:pic>
        <p:nvPicPr>
          <p:cNvPr id="40" name="圖形 39" descr="哈維球 100% 以實心填滿">
            <a:extLst>
              <a:ext uri="{FF2B5EF4-FFF2-40B4-BE49-F238E27FC236}">
                <a16:creationId xmlns:a16="http://schemas.microsoft.com/office/drawing/2014/main" id="{6EF2D152-B9F8-9D42-A43E-166BCC71094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867665" y="5069851"/>
            <a:ext cx="151437" cy="151437"/>
          </a:xfrm>
          <a:prstGeom prst="rect">
            <a:avLst/>
          </a:prstGeom>
        </p:spPr>
      </p:pic>
      <p:pic>
        <p:nvPicPr>
          <p:cNvPr id="41" name="圖形 40" descr="哈維球 100% 以實心填滿">
            <a:extLst>
              <a:ext uri="{FF2B5EF4-FFF2-40B4-BE49-F238E27FC236}">
                <a16:creationId xmlns:a16="http://schemas.microsoft.com/office/drawing/2014/main" id="{D279C0CC-9A9B-6D4A-B60D-6F6797D4A3A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430369" y="2036824"/>
            <a:ext cx="151437" cy="151437"/>
          </a:xfrm>
          <a:prstGeom prst="rect">
            <a:avLst/>
          </a:prstGeom>
        </p:spPr>
      </p:pic>
      <p:pic>
        <p:nvPicPr>
          <p:cNvPr id="42" name="圖形 41" descr="哈維球 100% 以實心填滿">
            <a:extLst>
              <a:ext uri="{FF2B5EF4-FFF2-40B4-BE49-F238E27FC236}">
                <a16:creationId xmlns:a16="http://schemas.microsoft.com/office/drawing/2014/main" id="{F48ADDBD-321F-7C87-6293-4705E9E7C82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697391" y="5078504"/>
            <a:ext cx="151437" cy="151437"/>
          </a:xfrm>
          <a:prstGeom prst="rect">
            <a:avLst/>
          </a:prstGeom>
        </p:spPr>
      </p:pic>
      <p:sp>
        <p:nvSpPr>
          <p:cNvPr id="43" name="文字方塊 42">
            <a:extLst>
              <a:ext uri="{FF2B5EF4-FFF2-40B4-BE49-F238E27FC236}">
                <a16:creationId xmlns:a16="http://schemas.microsoft.com/office/drawing/2014/main" id="{EE63A116-45A2-186F-D6CE-6390FD0ABD0D}"/>
              </a:ext>
            </a:extLst>
          </p:cNvPr>
          <p:cNvSpPr txBox="1"/>
          <p:nvPr/>
        </p:nvSpPr>
        <p:spPr>
          <a:xfrm>
            <a:off x="860859" y="1754947"/>
            <a:ext cx="21402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b="1" dirty="0">
                <a:solidFill>
                  <a:srgbClr val="52381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色彩辨識</a:t>
            </a:r>
          </a:p>
        </p:txBody>
      </p:sp>
      <p:sp>
        <p:nvSpPr>
          <p:cNvPr id="53" name="文字方塊 52">
            <a:extLst>
              <a:ext uri="{FF2B5EF4-FFF2-40B4-BE49-F238E27FC236}">
                <a16:creationId xmlns:a16="http://schemas.microsoft.com/office/drawing/2014/main" id="{0C95C06D-20BC-5B39-ECB4-541369E26A5B}"/>
              </a:ext>
            </a:extLst>
          </p:cNvPr>
          <p:cNvSpPr txBox="1"/>
          <p:nvPr/>
        </p:nvSpPr>
        <p:spPr>
          <a:xfrm>
            <a:off x="8948271" y="5172388"/>
            <a:ext cx="16725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b="1" dirty="0">
                <a:solidFill>
                  <a:srgbClr val="52381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點顏色</a:t>
            </a:r>
          </a:p>
        </p:txBody>
      </p:sp>
      <p:sp>
        <p:nvSpPr>
          <p:cNvPr id="54" name="文字方塊 53">
            <a:extLst>
              <a:ext uri="{FF2B5EF4-FFF2-40B4-BE49-F238E27FC236}">
                <a16:creationId xmlns:a16="http://schemas.microsoft.com/office/drawing/2014/main" id="{C925BB77-6E69-FC6E-FC0F-EEA0D9315664}"/>
              </a:ext>
            </a:extLst>
          </p:cNvPr>
          <p:cNvSpPr txBox="1"/>
          <p:nvPr/>
        </p:nvSpPr>
        <p:spPr>
          <a:xfrm>
            <a:off x="860860" y="5122404"/>
            <a:ext cx="20068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b="1" dirty="0">
                <a:solidFill>
                  <a:srgbClr val="52381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配色推薦</a:t>
            </a:r>
          </a:p>
        </p:txBody>
      </p:sp>
      <p:sp>
        <p:nvSpPr>
          <p:cNvPr id="55" name="文字方塊 54">
            <a:extLst>
              <a:ext uri="{FF2B5EF4-FFF2-40B4-BE49-F238E27FC236}">
                <a16:creationId xmlns:a16="http://schemas.microsoft.com/office/drawing/2014/main" id="{19465369-C91B-A370-4961-2ED4773FFE65}"/>
              </a:ext>
            </a:extLst>
          </p:cNvPr>
          <p:cNvSpPr txBox="1"/>
          <p:nvPr/>
        </p:nvSpPr>
        <p:spPr>
          <a:xfrm>
            <a:off x="8697391" y="1742336"/>
            <a:ext cx="21072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b="1" dirty="0">
                <a:solidFill>
                  <a:srgbClr val="52381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測驗遊戲</a:t>
            </a:r>
          </a:p>
        </p:txBody>
      </p:sp>
      <p:sp>
        <p:nvSpPr>
          <p:cNvPr id="56" name="文字方塊 55">
            <a:extLst>
              <a:ext uri="{FF2B5EF4-FFF2-40B4-BE49-F238E27FC236}">
                <a16:creationId xmlns:a16="http://schemas.microsoft.com/office/drawing/2014/main" id="{4C36FAD6-A448-BA6F-3866-A64DF27FB800}"/>
              </a:ext>
            </a:extLst>
          </p:cNvPr>
          <p:cNvSpPr txBox="1"/>
          <p:nvPr/>
        </p:nvSpPr>
        <p:spPr>
          <a:xfrm>
            <a:off x="880140" y="2630934"/>
            <a:ext cx="27117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即時幫助色盲色弱者明確辨識身旁色彩。</a:t>
            </a:r>
          </a:p>
        </p:txBody>
      </p:sp>
      <p:sp>
        <p:nvSpPr>
          <p:cNvPr id="57" name="文字方塊 56">
            <a:extLst>
              <a:ext uri="{FF2B5EF4-FFF2-40B4-BE49-F238E27FC236}">
                <a16:creationId xmlns:a16="http://schemas.microsoft.com/office/drawing/2014/main" id="{26C8011C-2F20-BD28-04A3-CA9393B8A0CB}"/>
              </a:ext>
            </a:extLst>
          </p:cNvPr>
          <p:cNvSpPr txBox="1"/>
          <p:nvPr/>
        </p:nvSpPr>
        <p:spPr>
          <a:xfrm>
            <a:off x="8887555" y="5871018"/>
            <a:ext cx="27117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輕鬆日常進行色彩敏感度訓練。</a:t>
            </a:r>
          </a:p>
        </p:txBody>
      </p:sp>
      <p:sp>
        <p:nvSpPr>
          <p:cNvPr id="58" name="文字方塊 57">
            <a:extLst>
              <a:ext uri="{FF2B5EF4-FFF2-40B4-BE49-F238E27FC236}">
                <a16:creationId xmlns:a16="http://schemas.microsoft.com/office/drawing/2014/main" id="{4D24EDBA-6C4C-5422-B616-03DF96F099F9}"/>
              </a:ext>
            </a:extLst>
          </p:cNvPr>
          <p:cNvSpPr txBox="1"/>
          <p:nvPr/>
        </p:nvSpPr>
        <p:spPr>
          <a:xfrm>
            <a:off x="910672" y="5861483"/>
            <a:ext cx="27117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協助色盲色弱者有效、多元使用色彩。</a:t>
            </a:r>
          </a:p>
        </p:txBody>
      </p:sp>
      <p:sp>
        <p:nvSpPr>
          <p:cNvPr id="59" name="文字方塊 58">
            <a:extLst>
              <a:ext uri="{FF2B5EF4-FFF2-40B4-BE49-F238E27FC236}">
                <a16:creationId xmlns:a16="http://schemas.microsoft.com/office/drawing/2014/main" id="{BC76BEFB-F808-61CD-EE5C-1483FCE7F03B}"/>
              </a:ext>
            </a:extLst>
          </p:cNvPr>
          <p:cNvSpPr txBox="1"/>
          <p:nvPr/>
        </p:nvSpPr>
        <p:spPr>
          <a:xfrm>
            <a:off x="8701843" y="2502046"/>
            <a:ext cx="27117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初步辨別使用者是否為色盲色弱者。</a:t>
            </a:r>
          </a:p>
        </p:txBody>
      </p:sp>
      <p:sp>
        <p:nvSpPr>
          <p:cNvPr id="61" name="文字方塊 60">
            <a:extLst>
              <a:ext uri="{FF2B5EF4-FFF2-40B4-BE49-F238E27FC236}">
                <a16:creationId xmlns:a16="http://schemas.microsoft.com/office/drawing/2014/main" id="{9BEC184D-97E7-D729-12E2-7C95DE0963B1}"/>
              </a:ext>
            </a:extLst>
          </p:cNvPr>
          <p:cNvSpPr txBox="1"/>
          <p:nvPr/>
        </p:nvSpPr>
        <p:spPr>
          <a:xfrm rot="16200000">
            <a:off x="5464680" y="-658155"/>
            <a:ext cx="1015663" cy="284154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vert" wrap="square">
            <a:spAutoFit/>
          </a:bodyPr>
          <a:lstStyle/>
          <a:p>
            <a:pPr algn="ctr"/>
            <a:r>
              <a:rPr lang="zh-TW" altLang="en-US" sz="5400" b="1" dirty="0">
                <a:solidFill>
                  <a:srgbClr val="2B190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特色總結</a:t>
            </a:r>
            <a:endParaRPr lang="en-US" altLang="zh-TW" sz="5400" b="1" dirty="0">
              <a:solidFill>
                <a:srgbClr val="2B190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70" name="直線接點 69">
            <a:extLst>
              <a:ext uri="{FF2B5EF4-FFF2-40B4-BE49-F238E27FC236}">
                <a16:creationId xmlns:a16="http://schemas.microsoft.com/office/drawing/2014/main" id="{D7B5B151-965E-E345-30EB-2C06ABE5D309}"/>
              </a:ext>
            </a:extLst>
          </p:cNvPr>
          <p:cNvCxnSpPr>
            <a:cxnSpLocks/>
          </p:cNvCxnSpPr>
          <p:nvPr/>
        </p:nvCxnSpPr>
        <p:spPr>
          <a:xfrm>
            <a:off x="4551738" y="1118846"/>
            <a:ext cx="2841547" cy="0"/>
          </a:xfrm>
          <a:prstGeom prst="line">
            <a:avLst/>
          </a:prstGeom>
          <a:ln w="47625" cmpd="sng">
            <a:solidFill>
              <a:schemeClr val="accent2">
                <a:lumMod val="75000"/>
              </a:schemeClr>
            </a:solidFill>
            <a:prstDash val="solid"/>
            <a:round/>
            <a:headEnd type="none"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11431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53" grpId="0"/>
      <p:bldP spid="54" grpId="0"/>
      <p:bldP spid="55" grpId="0"/>
      <p:bldP spid="56" grpId="0"/>
      <p:bldP spid="57" grpId="0"/>
      <p:bldP spid="58" grpId="0"/>
      <p:bldP spid="59" grpId="0"/>
      <p:bldP spid="6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3B89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echaKucha Presentation: Literary Approaches and Criticisms">
            <a:extLst>
              <a:ext uri="{FF2B5EF4-FFF2-40B4-BE49-F238E27FC236}">
                <a16:creationId xmlns:a16="http://schemas.microsoft.com/office/drawing/2014/main" id="{3F3C9DED-746A-9B78-7302-834C476795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1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62954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2C9">
            <a:alpha val="96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矩形 28">
            <a:extLst>
              <a:ext uri="{FF2B5EF4-FFF2-40B4-BE49-F238E27FC236}">
                <a16:creationId xmlns:a16="http://schemas.microsoft.com/office/drawing/2014/main" id="{5018E39E-D587-1A29-83DF-63D3C0C7FA59}"/>
              </a:ext>
            </a:extLst>
          </p:cNvPr>
          <p:cNvSpPr/>
          <p:nvPr/>
        </p:nvSpPr>
        <p:spPr>
          <a:xfrm>
            <a:off x="0" y="-1"/>
            <a:ext cx="12192000" cy="6858000"/>
          </a:xfrm>
          <a:prstGeom prst="rect">
            <a:avLst/>
          </a:prstGeom>
          <a:gradFill flip="none" rotWithShape="1">
            <a:gsLst>
              <a:gs pos="14000">
                <a:schemeClr val="accent3">
                  <a:lumMod val="89000"/>
                  <a:alpha val="60000"/>
                </a:schemeClr>
              </a:gs>
              <a:gs pos="38000">
                <a:schemeClr val="bg2">
                  <a:lumMod val="75000"/>
                </a:schemeClr>
              </a:gs>
              <a:gs pos="81000">
                <a:schemeClr val="tx1">
                  <a:lumMod val="75000"/>
                  <a:lumOff val="2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accent1">
                <a:shade val="15000"/>
                <a:alpha val="9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noFill/>
            </a:endParaRP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7EBB59B4-80B1-A8DE-66B9-4EF10E17E7F2}"/>
              </a:ext>
            </a:extLst>
          </p:cNvPr>
          <p:cNvSpPr txBox="1"/>
          <p:nvPr/>
        </p:nvSpPr>
        <p:spPr>
          <a:xfrm>
            <a:off x="987208" y="2921167"/>
            <a:ext cx="1021758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6000" b="1" dirty="0">
                <a:solidFill>
                  <a:srgbClr val="2B190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這就是色盲色弱者眼中的世界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03012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5946">
        <p159:morph option="byObject"/>
      </p:transition>
    </mc:Choice>
    <mc:Fallback xmlns="">
      <p:transition spd="slow" advTm="594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2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2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CB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群組 22">
            <a:extLst>
              <a:ext uri="{FF2B5EF4-FFF2-40B4-BE49-F238E27FC236}">
                <a16:creationId xmlns:a16="http://schemas.microsoft.com/office/drawing/2014/main" id="{28C496D2-E608-294D-B939-57E504172966}"/>
              </a:ext>
            </a:extLst>
          </p:cNvPr>
          <p:cNvGrpSpPr/>
          <p:nvPr/>
        </p:nvGrpSpPr>
        <p:grpSpPr>
          <a:xfrm>
            <a:off x="0" y="4623068"/>
            <a:ext cx="12192000" cy="2255334"/>
            <a:chOff x="0" y="4602666"/>
            <a:chExt cx="12192000" cy="2255334"/>
          </a:xfrm>
        </p:grpSpPr>
        <p:pic>
          <p:nvPicPr>
            <p:cNvPr id="21" name="圖片 20">
              <a:extLst>
                <a:ext uri="{FF2B5EF4-FFF2-40B4-BE49-F238E27FC236}">
                  <a16:creationId xmlns:a16="http://schemas.microsoft.com/office/drawing/2014/main" id="{52CBB416-C8EE-6807-92B6-AB95C981EBE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4762005"/>
              <a:ext cx="6361272" cy="2095995"/>
            </a:xfrm>
            <a:prstGeom prst="rect">
              <a:avLst/>
            </a:prstGeom>
          </p:spPr>
        </p:pic>
        <p:pic>
          <p:nvPicPr>
            <p:cNvPr id="22" name="圖片 21">
              <a:extLst>
                <a:ext uri="{FF2B5EF4-FFF2-40B4-BE49-F238E27FC236}">
                  <a16:creationId xmlns:a16="http://schemas.microsoft.com/office/drawing/2014/main" id="{64C09490-CA7F-0FE8-9473-6FFEBC8344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47138" y="4602666"/>
              <a:ext cx="6844862" cy="2255334"/>
            </a:xfrm>
            <a:prstGeom prst="rect">
              <a:avLst/>
            </a:prstGeom>
          </p:spPr>
        </p:pic>
      </p:grpSp>
      <p:grpSp>
        <p:nvGrpSpPr>
          <p:cNvPr id="25" name="群組 24">
            <a:extLst>
              <a:ext uri="{FF2B5EF4-FFF2-40B4-BE49-F238E27FC236}">
                <a16:creationId xmlns:a16="http://schemas.microsoft.com/office/drawing/2014/main" id="{DEFF2DA4-0BE5-64A5-FEC9-ADA0DFCB024E}"/>
              </a:ext>
            </a:extLst>
          </p:cNvPr>
          <p:cNvGrpSpPr/>
          <p:nvPr/>
        </p:nvGrpSpPr>
        <p:grpSpPr>
          <a:xfrm>
            <a:off x="-19003" y="-22132"/>
            <a:ext cx="12192000" cy="1813852"/>
            <a:chOff x="0" y="0"/>
            <a:chExt cx="12192000" cy="1813852"/>
          </a:xfrm>
        </p:grpSpPr>
        <p:pic>
          <p:nvPicPr>
            <p:cNvPr id="24" name="圖片 23">
              <a:extLst>
                <a:ext uri="{FF2B5EF4-FFF2-40B4-BE49-F238E27FC236}">
                  <a16:creationId xmlns:a16="http://schemas.microsoft.com/office/drawing/2014/main" id="{EEABE960-52BB-52E6-2113-6D64558706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28903" y="0"/>
              <a:ext cx="6563097" cy="1813852"/>
            </a:xfrm>
            <a:prstGeom prst="rect">
              <a:avLst/>
            </a:prstGeom>
          </p:spPr>
        </p:pic>
        <p:pic>
          <p:nvPicPr>
            <p:cNvPr id="19" name="圖片 18">
              <a:extLst>
                <a:ext uri="{FF2B5EF4-FFF2-40B4-BE49-F238E27FC236}">
                  <a16:creationId xmlns:a16="http://schemas.microsoft.com/office/drawing/2014/main" id="{B0B536AA-DECD-C84C-1B92-4950D95E29F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6019800" cy="1663700"/>
            </a:xfrm>
            <a:prstGeom prst="rect">
              <a:avLst/>
            </a:prstGeom>
          </p:spPr>
        </p:pic>
      </p:grpSp>
      <p:grpSp>
        <p:nvGrpSpPr>
          <p:cNvPr id="46" name="群組 45">
            <a:extLst>
              <a:ext uri="{FF2B5EF4-FFF2-40B4-BE49-F238E27FC236}">
                <a16:creationId xmlns:a16="http://schemas.microsoft.com/office/drawing/2014/main" id="{9B9B9D10-3FA5-BC21-EAE2-09A4A54FD88B}"/>
              </a:ext>
            </a:extLst>
          </p:cNvPr>
          <p:cNvGrpSpPr/>
          <p:nvPr/>
        </p:nvGrpSpPr>
        <p:grpSpPr>
          <a:xfrm>
            <a:off x="-12936871" y="1074737"/>
            <a:ext cx="17287404" cy="7345181"/>
            <a:chOff x="-2944386" y="-2914417"/>
            <a:chExt cx="17287404" cy="7345181"/>
          </a:xfrm>
        </p:grpSpPr>
        <p:pic>
          <p:nvPicPr>
            <p:cNvPr id="27" name="圖片 26">
              <a:extLst>
                <a:ext uri="{FF2B5EF4-FFF2-40B4-BE49-F238E27FC236}">
                  <a16:creationId xmlns:a16="http://schemas.microsoft.com/office/drawing/2014/main" id="{337740F4-3183-605C-6313-A99782C1EFF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58000"/>
                      </a14:imgEffect>
                      <a14:imgEffect>
                        <a14:colorTemperature colorTemp="4700"/>
                      </a14:imgEffect>
                      <a14:imgEffect>
                        <a14:brightnessContrast bright="1000" contrast="-34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973482" y="-2914417"/>
              <a:ext cx="4369536" cy="5836162"/>
            </a:xfrm>
            <a:prstGeom prst="rect">
              <a:avLst/>
            </a:prstGeom>
          </p:spPr>
        </p:pic>
        <p:grpSp>
          <p:nvGrpSpPr>
            <p:cNvPr id="42" name="群組 41">
              <a:extLst>
                <a:ext uri="{FF2B5EF4-FFF2-40B4-BE49-F238E27FC236}">
                  <a16:creationId xmlns:a16="http://schemas.microsoft.com/office/drawing/2014/main" id="{4F6D1619-07DC-E34B-FB77-92740862EDAD}"/>
                </a:ext>
              </a:extLst>
            </p:cNvPr>
            <p:cNvGrpSpPr/>
            <p:nvPr/>
          </p:nvGrpSpPr>
          <p:grpSpPr>
            <a:xfrm>
              <a:off x="-2944386" y="3535492"/>
              <a:ext cx="6347488" cy="895272"/>
              <a:chOff x="-2944386" y="3521205"/>
              <a:chExt cx="6347488" cy="895272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6">
                <p14:nvContentPartPr>
                  <p14:cNvPr id="33" name="筆跡 32">
                    <a:extLst>
                      <a:ext uri="{FF2B5EF4-FFF2-40B4-BE49-F238E27FC236}">
                        <a16:creationId xmlns:a16="http://schemas.microsoft.com/office/drawing/2014/main" id="{8F7756FF-F59A-73D2-F268-9C24205BCA97}"/>
                      </a:ext>
                    </a:extLst>
                  </p14:cNvPr>
                  <p14:cNvContentPartPr/>
                  <p14:nvPr/>
                </p14:nvContentPartPr>
                <p14:xfrm>
                  <a:off x="-2944386" y="4416117"/>
                  <a:ext cx="360" cy="360"/>
                </p14:xfrm>
              </p:contentPart>
            </mc:Choice>
            <mc:Fallback xmlns="">
              <p:pic>
                <p:nvPicPr>
                  <p:cNvPr id="33" name="筆跡 32">
                    <a:extLst>
                      <a:ext uri="{FF2B5EF4-FFF2-40B4-BE49-F238E27FC236}">
                        <a16:creationId xmlns:a16="http://schemas.microsoft.com/office/drawing/2014/main" id="{8F7756FF-F59A-73D2-F268-9C24205BCA97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-3007386" y="4353117"/>
                    <a:ext cx="126000" cy="12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">
                <p14:nvContentPartPr>
                  <p14:cNvPr id="38" name="筆跡 37">
                    <a:extLst>
                      <a:ext uri="{FF2B5EF4-FFF2-40B4-BE49-F238E27FC236}">
                        <a16:creationId xmlns:a16="http://schemas.microsoft.com/office/drawing/2014/main" id="{C6228C59-FBA2-45C7-021A-B27729535192}"/>
                      </a:ext>
                    </a:extLst>
                  </p14:cNvPr>
                  <p14:cNvContentPartPr/>
                  <p14:nvPr/>
                </p14:nvContentPartPr>
                <p14:xfrm>
                  <a:off x="3350542" y="3521205"/>
                  <a:ext cx="52560" cy="39600"/>
                </p14:xfrm>
              </p:contentPart>
            </mc:Choice>
            <mc:Fallback xmlns="">
              <p:pic>
                <p:nvPicPr>
                  <p:cNvPr id="38" name="筆跡 37">
                    <a:extLst>
                      <a:ext uri="{FF2B5EF4-FFF2-40B4-BE49-F238E27FC236}">
                        <a16:creationId xmlns:a16="http://schemas.microsoft.com/office/drawing/2014/main" id="{C6228C59-FBA2-45C7-021A-B27729535192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3341542" y="3512205"/>
                    <a:ext cx="70200" cy="572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">
            <p14:nvContentPartPr>
              <p14:cNvPr id="45" name="筆跡 44">
                <a:extLst>
                  <a:ext uri="{FF2B5EF4-FFF2-40B4-BE49-F238E27FC236}">
                    <a16:creationId xmlns:a16="http://schemas.microsoft.com/office/drawing/2014/main" id="{E3C0F3FF-A941-C7FB-10C8-562EB1F28E5A}"/>
                  </a:ext>
                </a:extLst>
              </p14:cNvPr>
              <p14:cNvContentPartPr/>
              <p14:nvPr/>
            </p14:nvContentPartPr>
            <p14:xfrm>
              <a:off x="2048422" y="-1611630"/>
              <a:ext cx="360" cy="360"/>
            </p14:xfrm>
          </p:contentPart>
        </mc:Choice>
        <mc:Fallback xmlns="">
          <p:pic>
            <p:nvPicPr>
              <p:cNvPr id="45" name="筆跡 44">
                <a:extLst>
                  <a:ext uri="{FF2B5EF4-FFF2-40B4-BE49-F238E27FC236}">
                    <a16:creationId xmlns:a16="http://schemas.microsoft.com/office/drawing/2014/main" id="{E3C0F3FF-A941-C7FB-10C8-562EB1F28E5A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030422" y="-1719630"/>
                <a:ext cx="36000" cy="216000"/>
              </a:xfrm>
              <a:prstGeom prst="rect">
                <a:avLst/>
              </a:prstGeom>
            </p:spPr>
          </p:pic>
        </mc:Fallback>
      </mc:AlternateContent>
      <p:sp>
        <p:nvSpPr>
          <p:cNvPr id="52" name="文字方塊 51">
            <a:extLst>
              <a:ext uri="{FF2B5EF4-FFF2-40B4-BE49-F238E27FC236}">
                <a16:creationId xmlns:a16="http://schemas.microsoft.com/office/drawing/2014/main" id="{E0B4A655-D308-B9FD-0548-F07EF4C73E11}"/>
              </a:ext>
            </a:extLst>
          </p:cNvPr>
          <p:cNvSpPr txBox="1"/>
          <p:nvPr/>
        </p:nvSpPr>
        <p:spPr>
          <a:xfrm>
            <a:off x="3259856" y="1988853"/>
            <a:ext cx="548188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8000" b="1" dirty="0">
                <a:ln w="19050">
                  <a:solidFill>
                    <a:srgbClr val="4C4036">
                      <a:alpha val="65000"/>
                    </a:srgbClr>
                  </a:solidFill>
                </a:ln>
                <a:solidFill>
                  <a:srgbClr val="836F5D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LingWai SC Medium" panose="03050602040302020204" pitchFamily="66" charset="-122"/>
              </a:rPr>
              <a:t>辨色龍</a:t>
            </a:r>
            <a:endParaRPr kumimoji="1" lang="en-US" altLang="zh-TW" sz="8000" b="1" dirty="0">
              <a:ln w="19050">
                <a:solidFill>
                  <a:srgbClr val="4C4036">
                    <a:alpha val="65000"/>
                  </a:srgbClr>
                </a:solidFill>
              </a:ln>
              <a:solidFill>
                <a:srgbClr val="836F5D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LingWai SC Medium" panose="03050602040302020204" pitchFamily="66" charset="-122"/>
            </a:endParaRPr>
          </a:p>
          <a:p>
            <a:pPr algn="ctr"/>
            <a:r>
              <a:rPr kumimoji="1" lang="en-US" altLang="zh-TW" sz="8000" dirty="0">
                <a:ln w="19050">
                  <a:solidFill>
                    <a:srgbClr val="4C4036">
                      <a:alpha val="65000"/>
                    </a:srgbClr>
                  </a:solidFill>
                </a:ln>
                <a:solidFill>
                  <a:srgbClr val="836F5D"/>
                </a:solidFill>
                <a:latin typeface="Yu Mincho Demibold" panose="02020600000000000000" pitchFamily="18" charset="-128"/>
                <a:ea typeface="Yu Mincho Demibold" panose="02020600000000000000" pitchFamily="18" charset="-128"/>
                <a:cs typeface="LingWai SC Medium" panose="03050602040302020204" pitchFamily="66" charset="-122"/>
              </a:rPr>
              <a:t>chameleon</a:t>
            </a:r>
            <a:endParaRPr kumimoji="1" lang="zh-TW" altLang="en-US" sz="8000" dirty="0">
              <a:ln w="19050">
                <a:solidFill>
                  <a:srgbClr val="4C4036">
                    <a:alpha val="65000"/>
                  </a:srgbClr>
                </a:solidFill>
              </a:ln>
              <a:solidFill>
                <a:srgbClr val="836F5D"/>
              </a:solidFill>
              <a:latin typeface="Yu Mincho Demibold" panose="02020600000000000000" pitchFamily="18" charset="-128"/>
              <a:ea typeface="Yu Mincho Demibold" panose="02020600000000000000" pitchFamily="18" charset="-128"/>
              <a:cs typeface="LingWai SC Medium" panose="03050602040302020204" pitchFamily="66" charset="-122"/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5CACC49E-3DA5-0807-4CBE-565E9C52E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31090-36B4-4A44-B39E-3AA48710F310}" type="slidenum">
              <a:rPr kumimoji="1" lang="zh-TW" altLang="en-US" smtClean="0"/>
              <a:t>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55613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6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Scale>
                                      <p:cBhvr>
                                        <p:cTn id="20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21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22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23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2C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Ảnh chụp Bàn gỗ trống rỗng với nền lá nhòa mờ">
            <a:extLst>
              <a:ext uri="{FF2B5EF4-FFF2-40B4-BE49-F238E27FC236}">
                <a16:creationId xmlns:a16="http://schemas.microsoft.com/office/drawing/2014/main" id="{30B3DCC5-023C-FD69-0997-5FEEBF5683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5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4885" y="-3088402"/>
            <a:ext cx="12266885" cy="12266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群組 5">
            <a:extLst>
              <a:ext uri="{FF2B5EF4-FFF2-40B4-BE49-F238E27FC236}">
                <a16:creationId xmlns:a16="http://schemas.microsoft.com/office/drawing/2014/main" id="{19F81BAE-428A-F744-06FB-6558E865DF0E}"/>
              </a:ext>
            </a:extLst>
          </p:cNvPr>
          <p:cNvGrpSpPr/>
          <p:nvPr/>
        </p:nvGrpSpPr>
        <p:grpSpPr>
          <a:xfrm>
            <a:off x="2355817" y="434518"/>
            <a:ext cx="7000563" cy="8153400"/>
            <a:chOff x="2477737" y="464998"/>
            <a:chExt cx="7000563" cy="8153400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318F19FB-46BE-F193-E771-7A6F2532CB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6043" r="2271"/>
            <a:stretch/>
          </p:blipFill>
          <p:spPr>
            <a:xfrm>
              <a:off x="4462011" y="842712"/>
              <a:ext cx="3436931" cy="5611249"/>
            </a:xfrm>
            <a:prstGeom prst="rect">
              <a:avLst/>
            </a:prstGeom>
          </p:spPr>
        </p:pic>
        <p:pic>
          <p:nvPicPr>
            <p:cNvPr id="3" name="圖片 2" descr="一張含有 行動電話, 螢幕擷取畫面, 小工具, 行動裝置 的圖片&#10;&#10;自動產生的描述">
              <a:extLst>
                <a:ext uri="{FF2B5EF4-FFF2-40B4-BE49-F238E27FC236}">
                  <a16:creationId xmlns:a16="http://schemas.microsoft.com/office/drawing/2014/main" id="{A0E388EC-8176-5131-05A1-FBBE506F52B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77737" y="464998"/>
              <a:ext cx="7000563" cy="8153400"/>
            </a:xfrm>
            <a:prstGeom prst="rect">
              <a:avLst/>
            </a:prstGeom>
          </p:spPr>
        </p:pic>
      </p:grp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7B2A585C-6869-D4ED-597F-8162D5DC66B7}"/>
              </a:ext>
            </a:extLst>
          </p:cNvPr>
          <p:cNvSpPr txBox="1"/>
          <p:nvPr/>
        </p:nvSpPr>
        <p:spPr>
          <a:xfrm rot="16200000">
            <a:off x="-1173835" y="2966320"/>
            <a:ext cx="6832640" cy="9000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vert" wrap="square">
            <a:spAutoFit/>
          </a:bodyPr>
          <a:lstStyle/>
          <a:p>
            <a:pPr algn="ctr"/>
            <a:r>
              <a:rPr lang="zh-TW" altLang="en-US" sz="7200" b="1" dirty="0">
                <a:solidFill>
                  <a:srgbClr val="2B190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多元帳號登入</a:t>
            </a:r>
            <a:endParaRPr lang="en-US" altLang="zh-TW" sz="7200" b="1" dirty="0">
              <a:solidFill>
                <a:srgbClr val="2B190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A309E8B4-9952-EAE6-B73F-F74A0673396E}"/>
              </a:ext>
            </a:extLst>
          </p:cNvPr>
          <p:cNvCxnSpPr>
            <a:cxnSpLocks/>
          </p:cNvCxnSpPr>
          <p:nvPr/>
        </p:nvCxnSpPr>
        <p:spPr>
          <a:xfrm>
            <a:off x="1756485" y="2292783"/>
            <a:ext cx="972001" cy="0"/>
          </a:xfrm>
          <a:prstGeom prst="line">
            <a:avLst/>
          </a:prstGeom>
          <a:ln w="47625" cmpd="sng">
            <a:solidFill>
              <a:schemeClr val="accent2">
                <a:lumMod val="75000"/>
              </a:schemeClr>
            </a:solidFill>
            <a:prstDash val="solid"/>
            <a:round/>
            <a:head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3AA77B7C-AA19-D5A5-7185-C034D101986F}"/>
              </a:ext>
            </a:extLst>
          </p:cNvPr>
          <p:cNvCxnSpPr>
            <a:cxnSpLocks/>
          </p:cNvCxnSpPr>
          <p:nvPr/>
        </p:nvCxnSpPr>
        <p:spPr>
          <a:xfrm>
            <a:off x="1756485" y="3387600"/>
            <a:ext cx="972001" cy="0"/>
          </a:xfrm>
          <a:prstGeom prst="line">
            <a:avLst/>
          </a:prstGeom>
          <a:ln w="47625" cmpd="sng">
            <a:solidFill>
              <a:schemeClr val="accent2">
                <a:lumMod val="75000"/>
              </a:schemeClr>
            </a:solidFill>
            <a:prstDash val="solid"/>
            <a:round/>
            <a:head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376AA4E8-2A63-42B8-C21A-EB709EAF5A20}"/>
              </a:ext>
            </a:extLst>
          </p:cNvPr>
          <p:cNvCxnSpPr>
            <a:cxnSpLocks/>
          </p:cNvCxnSpPr>
          <p:nvPr/>
        </p:nvCxnSpPr>
        <p:spPr>
          <a:xfrm>
            <a:off x="1756485" y="4484776"/>
            <a:ext cx="972001" cy="0"/>
          </a:xfrm>
          <a:prstGeom prst="line">
            <a:avLst/>
          </a:prstGeom>
          <a:ln w="47625" cmpd="sng">
            <a:solidFill>
              <a:schemeClr val="accent2">
                <a:lumMod val="75000"/>
              </a:schemeClr>
            </a:solidFill>
            <a:prstDash val="solid"/>
            <a:round/>
            <a:head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86571A2F-64E8-FCB7-7DC0-409F67CDDAA2}"/>
              </a:ext>
            </a:extLst>
          </p:cNvPr>
          <p:cNvCxnSpPr>
            <a:cxnSpLocks/>
          </p:cNvCxnSpPr>
          <p:nvPr/>
        </p:nvCxnSpPr>
        <p:spPr>
          <a:xfrm>
            <a:off x="1756485" y="5592123"/>
            <a:ext cx="972001" cy="0"/>
          </a:xfrm>
          <a:prstGeom prst="line">
            <a:avLst/>
          </a:prstGeom>
          <a:ln w="47625" cmpd="sng">
            <a:solidFill>
              <a:schemeClr val="accent2">
                <a:lumMod val="75000"/>
              </a:schemeClr>
            </a:solidFill>
            <a:prstDash val="solid"/>
            <a:round/>
            <a:head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3D65D498-0040-C24C-84EF-5150A0EB58B5}"/>
              </a:ext>
            </a:extLst>
          </p:cNvPr>
          <p:cNvCxnSpPr>
            <a:cxnSpLocks/>
          </p:cNvCxnSpPr>
          <p:nvPr/>
        </p:nvCxnSpPr>
        <p:spPr>
          <a:xfrm>
            <a:off x="1756485" y="1187883"/>
            <a:ext cx="972001" cy="0"/>
          </a:xfrm>
          <a:prstGeom prst="line">
            <a:avLst/>
          </a:prstGeom>
          <a:ln w="47625" cmpd="sng">
            <a:solidFill>
              <a:schemeClr val="accent2">
                <a:lumMod val="75000"/>
              </a:schemeClr>
            </a:solidFill>
            <a:prstDash val="solid"/>
            <a:round/>
            <a:head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直線接點 20">
            <a:extLst>
              <a:ext uri="{FF2B5EF4-FFF2-40B4-BE49-F238E27FC236}">
                <a16:creationId xmlns:a16="http://schemas.microsoft.com/office/drawing/2014/main" id="{D891970C-501C-887A-488F-A22655C798D5}"/>
              </a:ext>
            </a:extLst>
          </p:cNvPr>
          <p:cNvCxnSpPr>
            <a:cxnSpLocks/>
          </p:cNvCxnSpPr>
          <p:nvPr/>
        </p:nvCxnSpPr>
        <p:spPr>
          <a:xfrm>
            <a:off x="1756485" y="6651423"/>
            <a:ext cx="972001" cy="0"/>
          </a:xfrm>
          <a:prstGeom prst="line">
            <a:avLst/>
          </a:prstGeom>
          <a:ln w="47625" cmpd="sng">
            <a:solidFill>
              <a:schemeClr val="accent2">
                <a:lumMod val="75000"/>
              </a:schemeClr>
            </a:solidFill>
            <a:prstDash val="solid"/>
            <a:round/>
            <a:head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9D7E8892-555D-F758-3D92-A4E5CD93B8C5}"/>
              </a:ext>
            </a:extLst>
          </p:cNvPr>
          <p:cNvSpPr/>
          <p:nvPr/>
        </p:nvSpPr>
        <p:spPr>
          <a:xfrm>
            <a:off x="7457762" y="4930815"/>
            <a:ext cx="1423686" cy="661308"/>
          </a:xfrm>
          <a:prstGeom prst="round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86222125-D0AB-B779-8A04-B7300D1A9715}"/>
              </a:ext>
            </a:extLst>
          </p:cNvPr>
          <p:cNvGrpSpPr/>
          <p:nvPr/>
        </p:nvGrpSpPr>
        <p:grpSpPr>
          <a:xfrm>
            <a:off x="6818237" y="972275"/>
            <a:ext cx="3587401" cy="5000262"/>
            <a:chOff x="6818237" y="972275"/>
            <a:chExt cx="3587401" cy="5000262"/>
          </a:xfrm>
        </p:grpSpPr>
        <p:pic>
          <p:nvPicPr>
            <p:cNvPr id="4" name="圖片 3">
              <a:extLst>
                <a:ext uri="{FF2B5EF4-FFF2-40B4-BE49-F238E27FC236}">
                  <a16:creationId xmlns:a16="http://schemas.microsoft.com/office/drawing/2014/main" id="{0A0D4869-130D-2FA3-5025-B80969CD9D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-3482" t="2646" r="2897" b="8242"/>
            <a:stretch/>
          </p:blipFill>
          <p:spPr>
            <a:xfrm>
              <a:off x="6818237" y="972275"/>
              <a:ext cx="3587401" cy="5000262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9" name="筆跡 8">
                  <a:extLst>
                    <a:ext uri="{FF2B5EF4-FFF2-40B4-BE49-F238E27FC236}">
                      <a16:creationId xmlns:a16="http://schemas.microsoft.com/office/drawing/2014/main" id="{A6AFE92A-035E-C6CA-543D-13ECC87F22D1}"/>
                    </a:ext>
                  </a:extLst>
                </p14:cNvPr>
                <p14:cNvContentPartPr/>
                <p14:nvPr/>
              </p14:nvContentPartPr>
              <p14:xfrm>
                <a:off x="7697200" y="3140600"/>
                <a:ext cx="523440" cy="218160"/>
              </p14:xfrm>
            </p:contentPart>
          </mc:Choice>
          <mc:Fallback xmlns="">
            <p:pic>
              <p:nvPicPr>
                <p:cNvPr id="9" name="筆跡 8">
                  <a:extLst>
                    <a:ext uri="{FF2B5EF4-FFF2-40B4-BE49-F238E27FC236}">
                      <a16:creationId xmlns:a16="http://schemas.microsoft.com/office/drawing/2014/main" id="{A6AFE92A-035E-C6CA-543D-13ECC87F22D1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634560" y="3077960"/>
                  <a:ext cx="649080" cy="34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0" name="筆跡 9">
                  <a:extLst>
                    <a:ext uri="{FF2B5EF4-FFF2-40B4-BE49-F238E27FC236}">
                      <a16:creationId xmlns:a16="http://schemas.microsoft.com/office/drawing/2014/main" id="{49D0AB4B-7905-D909-3862-3BB5FF0AD0E1}"/>
                    </a:ext>
                  </a:extLst>
                </p14:cNvPr>
                <p14:cNvContentPartPr/>
                <p14:nvPr/>
              </p14:nvContentPartPr>
              <p14:xfrm>
                <a:off x="7593520" y="3534800"/>
                <a:ext cx="495360" cy="204840"/>
              </p14:xfrm>
            </p:contentPart>
          </mc:Choice>
          <mc:Fallback xmlns="">
            <p:pic>
              <p:nvPicPr>
                <p:cNvPr id="10" name="筆跡 9">
                  <a:extLst>
                    <a:ext uri="{FF2B5EF4-FFF2-40B4-BE49-F238E27FC236}">
                      <a16:creationId xmlns:a16="http://schemas.microsoft.com/office/drawing/2014/main" id="{49D0AB4B-7905-D909-3862-3BB5FF0AD0E1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530520" y="3472160"/>
                  <a:ext cx="621000" cy="33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6" name="筆跡 15">
                  <a:extLst>
                    <a:ext uri="{FF2B5EF4-FFF2-40B4-BE49-F238E27FC236}">
                      <a16:creationId xmlns:a16="http://schemas.microsoft.com/office/drawing/2014/main" id="{CCA84211-7473-20F0-F8B3-75BFBF05EADC}"/>
                    </a:ext>
                  </a:extLst>
                </p14:cNvPr>
                <p14:cNvContentPartPr/>
                <p14:nvPr/>
              </p14:nvContentPartPr>
              <p14:xfrm>
                <a:off x="7706560" y="3992360"/>
                <a:ext cx="548640" cy="235440"/>
              </p14:xfrm>
            </p:contentPart>
          </mc:Choice>
          <mc:Fallback xmlns="">
            <p:pic>
              <p:nvPicPr>
                <p:cNvPr id="16" name="筆跡 15">
                  <a:extLst>
                    <a:ext uri="{FF2B5EF4-FFF2-40B4-BE49-F238E27FC236}">
                      <a16:creationId xmlns:a16="http://schemas.microsoft.com/office/drawing/2014/main" id="{CCA84211-7473-20F0-F8B3-75BFBF05EADC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643560" y="3929360"/>
                  <a:ext cx="674280" cy="361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" name="群組 18">
            <a:extLst>
              <a:ext uri="{FF2B5EF4-FFF2-40B4-BE49-F238E27FC236}">
                <a16:creationId xmlns:a16="http://schemas.microsoft.com/office/drawing/2014/main" id="{6204FF6C-9581-0211-3C22-C75EAA5DF66E}"/>
              </a:ext>
            </a:extLst>
          </p:cNvPr>
          <p:cNvGrpSpPr/>
          <p:nvPr/>
        </p:nvGrpSpPr>
        <p:grpSpPr>
          <a:xfrm>
            <a:off x="3467769" y="160990"/>
            <a:ext cx="914400" cy="6177379"/>
            <a:chOff x="3202823" y="57875"/>
            <a:chExt cx="914400" cy="6177379"/>
          </a:xfrm>
        </p:grpSpPr>
        <p:sp>
          <p:nvSpPr>
            <p:cNvPr id="2" name="文字方塊 1">
              <a:extLst>
                <a:ext uri="{FF2B5EF4-FFF2-40B4-BE49-F238E27FC236}">
                  <a16:creationId xmlns:a16="http://schemas.microsoft.com/office/drawing/2014/main" id="{73D3983B-37E6-4013-4A09-CE18877EE4E9}"/>
                </a:ext>
              </a:extLst>
            </p:cNvPr>
            <p:cNvSpPr txBox="1"/>
            <p:nvPr/>
          </p:nvSpPr>
          <p:spPr>
            <a:xfrm>
              <a:off x="3235665" y="972275"/>
              <a:ext cx="421115" cy="52629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4800" b="1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登入方便與快速</a:t>
              </a:r>
            </a:p>
          </p:txBody>
        </p:sp>
        <p:pic>
          <p:nvPicPr>
            <p:cNvPr id="18" name="圖形 17" descr="核取方塊 (打勾) 以實心填滿">
              <a:extLst>
                <a:ext uri="{FF2B5EF4-FFF2-40B4-BE49-F238E27FC236}">
                  <a16:creationId xmlns:a16="http://schemas.microsoft.com/office/drawing/2014/main" id="{F8B44325-F548-1889-43F1-716A97F903B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3202823" y="57875"/>
              <a:ext cx="914400" cy="914400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35850320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907">
        <p159:morph option="byObject"/>
      </p:transition>
    </mc:Choice>
    <mc:Fallback xmlns="">
      <p:transition spd="slow" advTm="690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3.7037E-7 L 0.2125 0.00903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625" y="44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5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7" grpId="0" animBg="1"/>
      <p:bldP spid="7" grpId="1" animBg="1"/>
      <p:bldP spid="7" grpId="2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2C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6" descr="Ảnh chụp Bàn gỗ trống rỗng với nền lá nhòa mờ">
            <a:extLst>
              <a:ext uri="{FF2B5EF4-FFF2-40B4-BE49-F238E27FC236}">
                <a16:creationId xmlns:a16="http://schemas.microsoft.com/office/drawing/2014/main" id="{29CCB470-8D69-B16F-18A4-9AA7D76B27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5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813442"/>
            <a:ext cx="12266885" cy="12266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47C189B8-177E-68FB-7F23-33ADC1524B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" r="253"/>
          <a:stretch/>
        </p:blipFill>
        <p:spPr>
          <a:xfrm>
            <a:off x="4642832" y="1064515"/>
            <a:ext cx="3404351" cy="5432580"/>
          </a:xfrm>
          <a:prstGeom prst="rect">
            <a:avLst/>
          </a:prstGeom>
          <a:ln w="28575">
            <a:noFill/>
          </a:ln>
        </p:spPr>
      </p:pic>
      <p:pic>
        <p:nvPicPr>
          <p:cNvPr id="4" name="圖片 3" descr="一張含有 行動電話, 螢幕擷取畫面, 小工具, 行動裝置 的圖片&#10;&#10;自動產生的描述">
            <a:extLst>
              <a:ext uri="{FF2B5EF4-FFF2-40B4-BE49-F238E27FC236}">
                <a16:creationId xmlns:a16="http://schemas.microsoft.com/office/drawing/2014/main" id="{8925D596-9192-A468-DED3-D656347A01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539" y="767483"/>
            <a:ext cx="7096922" cy="826562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1" name="投影片縮放 10">
                <a:extLst>
                  <a:ext uri="{FF2B5EF4-FFF2-40B4-BE49-F238E27FC236}">
                    <a16:creationId xmlns:a16="http://schemas.microsoft.com/office/drawing/2014/main" id="{027E231E-500A-5424-6023-197628D8EAF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01776653"/>
                  </p:ext>
                </p:extLst>
              </p:nvPr>
            </p:nvGraphicFramePr>
            <p:xfrm>
              <a:off x="4789448" y="4462530"/>
              <a:ext cx="977892" cy="829083"/>
            </p:xfrm>
            <a:graphic>
              <a:graphicData uri="http://schemas.microsoft.com/office/powerpoint/2016/slidezoom">
                <pslz:sldZm>
                  <pslz:sldZmObj sldId="270" cId="1253929714">
                    <pslz:zmPr id="{C1AA22F9-42FA-43B1-A0CB-D3A10A05B8C3}" imageType="cover" transitionDur="1000">
                      <p166:blipFill xmlns:p166="http://schemas.microsoft.com/office/powerpoint/2016/6/main"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977892" cy="829083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1" name="投影片縮放 10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027E231E-500A-5424-6023-197628D8EAF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89448" y="4462530"/>
                <a:ext cx="977892" cy="829083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3" name="投影片縮放 12">
                <a:extLst>
                  <a:ext uri="{FF2B5EF4-FFF2-40B4-BE49-F238E27FC236}">
                    <a16:creationId xmlns:a16="http://schemas.microsoft.com/office/drawing/2014/main" id="{D3F6DB46-D5A3-EFED-710F-FF6CAD0C160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14445131"/>
                  </p:ext>
                </p:extLst>
              </p:nvPr>
            </p:nvGraphicFramePr>
            <p:xfrm>
              <a:off x="5826353" y="4462530"/>
              <a:ext cx="1037307" cy="852309"/>
            </p:xfrm>
            <a:graphic>
              <a:graphicData uri="http://schemas.microsoft.com/office/powerpoint/2016/slidezoom">
                <pslz:sldZm>
                  <pslz:sldZmObj sldId="271" cId="62215950">
                    <pslz:zmPr id="{61E59775-2940-4E3F-BEFB-DADBAEE4DEDE}" imageType="cover" transitionDur="1000">
                      <p166:blipFill xmlns:p166="http://schemas.microsoft.com/office/powerpoint/2016/6/main"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037307" cy="852309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3" name="投影片縮放 12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D3F6DB46-D5A3-EFED-710F-FF6CAD0C160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26353" y="4462530"/>
                <a:ext cx="1037307" cy="852309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5" name="投影片縮放 14">
                <a:extLst>
                  <a:ext uri="{FF2B5EF4-FFF2-40B4-BE49-F238E27FC236}">
                    <a16:creationId xmlns:a16="http://schemas.microsoft.com/office/drawing/2014/main" id="{C529179E-BD21-7297-0679-2FED131443F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24569461"/>
                  </p:ext>
                </p:extLst>
              </p:nvPr>
            </p:nvGraphicFramePr>
            <p:xfrm>
              <a:off x="6909621" y="4485756"/>
              <a:ext cx="975001" cy="829083"/>
            </p:xfrm>
            <a:graphic>
              <a:graphicData uri="http://schemas.microsoft.com/office/powerpoint/2016/slidezoom">
                <pslz:sldZm>
                  <pslz:sldZmObj sldId="276" cId="1415720845">
                    <pslz:zmPr id="{2FB78920-1B8D-4751-BF3D-BF38C91DC329}" imageType="cover" transitionDur="1000">
                      <p166:blipFill xmlns:p166="http://schemas.microsoft.com/office/powerpoint/2016/6/main"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975001" cy="829083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5" name="投影片縮放 14">
                <a:hlinkClick r:id="rId13" action="ppaction://hlinksldjump"/>
                <a:extLst>
                  <a:ext uri="{FF2B5EF4-FFF2-40B4-BE49-F238E27FC236}">
                    <a16:creationId xmlns:a16="http://schemas.microsoft.com/office/drawing/2014/main" id="{C529179E-BD21-7297-0679-2FED131443F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09621" y="4485756"/>
                <a:ext cx="975001" cy="829083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7" name="投影片縮放 16">
                <a:extLst>
                  <a:ext uri="{FF2B5EF4-FFF2-40B4-BE49-F238E27FC236}">
                    <a16:creationId xmlns:a16="http://schemas.microsoft.com/office/drawing/2014/main" id="{9FCD9535-AF3C-EA74-9F09-BAABA50B9DD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70879840"/>
                  </p:ext>
                </p:extLst>
              </p:nvPr>
            </p:nvGraphicFramePr>
            <p:xfrm>
              <a:off x="4713135" y="5389601"/>
              <a:ext cx="1054205" cy="807768"/>
            </p:xfrm>
            <a:graphic>
              <a:graphicData uri="http://schemas.microsoft.com/office/powerpoint/2016/slidezoom">
                <pslz:sldZm>
                  <pslz:sldZmObj sldId="273" cId="1458741222">
                    <pslz:zmPr id="{10FF2513-EC59-4182-9E11-635800FECB14}" imageType="cover" transitionDur="1000">
                      <p166:blipFill xmlns:p166="http://schemas.microsoft.com/office/powerpoint/2016/6/main"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054205" cy="807768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7" name="投影片縮放 16">
                <a:hlinkClick r:id="rId16" action="ppaction://hlinksldjump"/>
                <a:extLst>
                  <a:ext uri="{FF2B5EF4-FFF2-40B4-BE49-F238E27FC236}">
                    <a16:creationId xmlns:a16="http://schemas.microsoft.com/office/drawing/2014/main" id="{9FCD9535-AF3C-EA74-9F09-BAABA50B9DD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13135" y="5389601"/>
                <a:ext cx="1054205" cy="807768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9" name="投影片縮放 18">
                <a:extLst>
                  <a:ext uri="{FF2B5EF4-FFF2-40B4-BE49-F238E27FC236}">
                    <a16:creationId xmlns:a16="http://schemas.microsoft.com/office/drawing/2014/main" id="{39566C8E-C97F-A991-C7FE-513ABE158F9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73004700"/>
                  </p:ext>
                </p:extLst>
              </p:nvPr>
            </p:nvGraphicFramePr>
            <p:xfrm>
              <a:off x="5826353" y="5389601"/>
              <a:ext cx="1028455" cy="845037"/>
            </p:xfrm>
            <a:graphic>
              <a:graphicData uri="http://schemas.microsoft.com/office/powerpoint/2016/slidezoom">
                <pslz:sldZm>
                  <pslz:sldZmObj sldId="274" cId="3127601681">
                    <pslz:zmPr id="{6A2FCF5B-0706-4204-B7D1-815486EC480B}" imageType="cover" transitionDur="1000">
                      <p166:blipFill xmlns:p166="http://schemas.microsoft.com/office/powerpoint/2016/6/main"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028455" cy="845037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9" name="投影片縮放 18">
                <a:hlinkClick r:id="rId19" action="ppaction://hlinksldjump"/>
                <a:extLst>
                  <a:ext uri="{FF2B5EF4-FFF2-40B4-BE49-F238E27FC236}">
                    <a16:creationId xmlns:a16="http://schemas.microsoft.com/office/drawing/2014/main" id="{39566C8E-C97F-A991-C7FE-513ABE158F9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26353" y="5389601"/>
                <a:ext cx="1028455" cy="845037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5242033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558">
        <p159:morph option="byObject"/>
      </p:transition>
    </mc:Choice>
    <mc:Fallback xmlns="">
      <p:transition spd="slow" advTm="655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6" descr="Ảnh chụp Bàn gỗ trống rỗng với nền lá nhòa mờ">
            <a:extLst>
              <a:ext uri="{FF2B5EF4-FFF2-40B4-BE49-F238E27FC236}">
                <a16:creationId xmlns:a16="http://schemas.microsoft.com/office/drawing/2014/main" id="{5AA584E4-A41A-1073-5AAB-7050441A72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5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33680" y="-2861379"/>
            <a:ext cx="12266885" cy="12266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55A68C77-A7B8-6AD9-B2B8-F79F05065691}"/>
              </a:ext>
            </a:extLst>
          </p:cNvPr>
          <p:cNvSpPr txBox="1"/>
          <p:nvPr/>
        </p:nvSpPr>
        <p:spPr>
          <a:xfrm rot="16200000">
            <a:off x="282476" y="3336714"/>
            <a:ext cx="4616648" cy="9000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vert="vert" wrap="square">
            <a:spAutoFit/>
          </a:bodyPr>
          <a:lstStyle/>
          <a:p>
            <a:pPr algn="ctr"/>
            <a:r>
              <a:rPr lang="zh-TW" altLang="en-US" sz="7200" b="1" dirty="0">
                <a:solidFill>
                  <a:srgbClr val="2B190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色彩辨識</a:t>
            </a:r>
            <a:endParaRPr lang="en-US" altLang="zh-TW" sz="7200" b="1" dirty="0">
              <a:solidFill>
                <a:srgbClr val="2B190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4" name="直線接點 3">
            <a:extLst>
              <a:ext uri="{FF2B5EF4-FFF2-40B4-BE49-F238E27FC236}">
                <a16:creationId xmlns:a16="http://schemas.microsoft.com/office/drawing/2014/main" id="{0F239D06-54F4-F5F9-1445-4B2AFDC01896}"/>
              </a:ext>
            </a:extLst>
          </p:cNvPr>
          <p:cNvCxnSpPr>
            <a:cxnSpLocks/>
          </p:cNvCxnSpPr>
          <p:nvPr/>
        </p:nvCxnSpPr>
        <p:spPr>
          <a:xfrm>
            <a:off x="2068799" y="2571024"/>
            <a:ext cx="972001" cy="0"/>
          </a:xfrm>
          <a:prstGeom prst="line">
            <a:avLst/>
          </a:prstGeom>
          <a:ln w="47625" cmpd="sng">
            <a:solidFill>
              <a:schemeClr val="accent2">
                <a:lumMod val="75000"/>
              </a:schemeClr>
            </a:solidFill>
            <a:prstDash val="solid"/>
            <a:round/>
            <a:headEnd type="none"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直線接點 4">
            <a:extLst>
              <a:ext uri="{FF2B5EF4-FFF2-40B4-BE49-F238E27FC236}">
                <a16:creationId xmlns:a16="http://schemas.microsoft.com/office/drawing/2014/main" id="{D1818F07-8665-7EE1-35AE-8325790FBCAA}"/>
              </a:ext>
            </a:extLst>
          </p:cNvPr>
          <p:cNvCxnSpPr>
            <a:cxnSpLocks/>
          </p:cNvCxnSpPr>
          <p:nvPr/>
        </p:nvCxnSpPr>
        <p:spPr>
          <a:xfrm>
            <a:off x="2068800" y="3703679"/>
            <a:ext cx="972001" cy="0"/>
          </a:xfrm>
          <a:prstGeom prst="line">
            <a:avLst/>
          </a:prstGeom>
          <a:ln w="47625" cmpd="sng">
            <a:solidFill>
              <a:schemeClr val="accent2">
                <a:lumMod val="75000"/>
              </a:schemeClr>
            </a:solidFill>
            <a:prstDash val="solid"/>
            <a:round/>
            <a:headEnd type="none"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5950D73A-FE59-A723-C387-D581B2F697DE}"/>
              </a:ext>
            </a:extLst>
          </p:cNvPr>
          <p:cNvCxnSpPr>
            <a:cxnSpLocks/>
          </p:cNvCxnSpPr>
          <p:nvPr/>
        </p:nvCxnSpPr>
        <p:spPr>
          <a:xfrm>
            <a:off x="2068798" y="4863917"/>
            <a:ext cx="972001" cy="0"/>
          </a:xfrm>
          <a:prstGeom prst="line">
            <a:avLst/>
          </a:prstGeom>
          <a:ln w="47625" cmpd="sng">
            <a:solidFill>
              <a:schemeClr val="accent2">
                <a:lumMod val="75000"/>
              </a:schemeClr>
            </a:solidFill>
            <a:prstDash val="solid"/>
            <a:round/>
            <a:headEnd type="none"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E257D151-96A1-0137-9DC2-AA747B085A0F}"/>
              </a:ext>
            </a:extLst>
          </p:cNvPr>
          <p:cNvCxnSpPr>
            <a:cxnSpLocks/>
          </p:cNvCxnSpPr>
          <p:nvPr/>
        </p:nvCxnSpPr>
        <p:spPr>
          <a:xfrm>
            <a:off x="2068797" y="6015408"/>
            <a:ext cx="972001" cy="0"/>
          </a:xfrm>
          <a:prstGeom prst="line">
            <a:avLst/>
          </a:prstGeom>
          <a:ln w="47625" cmpd="sng">
            <a:solidFill>
              <a:schemeClr val="accent2">
                <a:lumMod val="75000"/>
              </a:schemeClr>
            </a:solidFill>
            <a:prstDash val="solid"/>
            <a:round/>
            <a:headEnd type="none"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圖片 14">
            <a:extLst>
              <a:ext uri="{FF2B5EF4-FFF2-40B4-BE49-F238E27FC236}">
                <a16:creationId xmlns:a16="http://schemas.microsoft.com/office/drawing/2014/main" id="{DA18C568-709D-6DDD-47BA-8854B886DE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81618" y="1174123"/>
            <a:ext cx="3329427" cy="4969502"/>
          </a:xfrm>
          <a:prstGeom prst="rect">
            <a:avLst/>
          </a:prstGeom>
        </p:spPr>
      </p:pic>
      <p:sp>
        <p:nvSpPr>
          <p:cNvPr id="16" name="矩形: 圓角 15">
            <a:extLst>
              <a:ext uri="{FF2B5EF4-FFF2-40B4-BE49-F238E27FC236}">
                <a16:creationId xmlns:a16="http://schemas.microsoft.com/office/drawing/2014/main" id="{E4DBA8A3-8D3D-52CE-09BD-09290AEBDBD8}"/>
              </a:ext>
            </a:extLst>
          </p:cNvPr>
          <p:cNvSpPr/>
          <p:nvPr/>
        </p:nvSpPr>
        <p:spPr>
          <a:xfrm>
            <a:off x="8553690" y="4219303"/>
            <a:ext cx="1041722" cy="873558"/>
          </a:xfrm>
          <a:prstGeom prst="round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95EE8DF5-A102-587B-258C-B98D6C1A88D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7595"/>
          <a:stretch/>
        </p:blipFill>
        <p:spPr>
          <a:xfrm>
            <a:off x="6415898" y="1132017"/>
            <a:ext cx="3329427" cy="5011608"/>
          </a:xfrm>
          <a:prstGeom prst="rect">
            <a:avLst/>
          </a:prstGeom>
        </p:spPr>
      </p:pic>
      <p:pic>
        <p:nvPicPr>
          <p:cNvPr id="8" name="721491896.588816">
            <a:hlinkClick r:id="" action="ppaction://media"/>
            <a:extLst>
              <a:ext uri="{FF2B5EF4-FFF2-40B4-BE49-F238E27FC236}">
                <a16:creationId xmlns:a16="http://schemas.microsoft.com/office/drawing/2014/main" id="{FA8C015C-30FD-D82F-A32C-FA380E4AFE3E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6337539" y="1174123"/>
            <a:ext cx="3305503" cy="5109478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4C85868C-0B2D-CC48-A530-206D024AA61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60" b="6060"/>
          <a:stretch/>
        </p:blipFill>
        <p:spPr>
          <a:xfrm>
            <a:off x="6332013" y="1174123"/>
            <a:ext cx="3329427" cy="5075454"/>
          </a:xfrm>
          <a:prstGeom prst="rect">
            <a:avLst/>
          </a:prstGeom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31E3AEE4-7BA4-0087-97D2-715C502A6900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7682"/>
          <a:stretch/>
        </p:blipFill>
        <p:spPr>
          <a:xfrm>
            <a:off x="6345199" y="1179255"/>
            <a:ext cx="3354760" cy="5065190"/>
          </a:xfrm>
          <a:prstGeom prst="rect">
            <a:avLst/>
          </a:prstGeom>
        </p:spPr>
      </p:pic>
      <p:sp>
        <p:nvSpPr>
          <p:cNvPr id="26" name="矩形: 圓角 25">
            <a:extLst>
              <a:ext uri="{FF2B5EF4-FFF2-40B4-BE49-F238E27FC236}">
                <a16:creationId xmlns:a16="http://schemas.microsoft.com/office/drawing/2014/main" id="{FB75F20E-65ED-5E79-8435-7D1AEDB8FE6F}"/>
              </a:ext>
            </a:extLst>
          </p:cNvPr>
          <p:cNvSpPr/>
          <p:nvPr/>
        </p:nvSpPr>
        <p:spPr>
          <a:xfrm>
            <a:off x="7153154" y="3658874"/>
            <a:ext cx="1758971" cy="473288"/>
          </a:xfrm>
          <a:prstGeom prst="round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矩形: 圓角 26">
            <a:extLst>
              <a:ext uri="{FF2B5EF4-FFF2-40B4-BE49-F238E27FC236}">
                <a16:creationId xmlns:a16="http://schemas.microsoft.com/office/drawing/2014/main" id="{0E38AA20-FB72-04D1-E534-5075797E64BE}"/>
              </a:ext>
            </a:extLst>
          </p:cNvPr>
          <p:cNvSpPr/>
          <p:nvPr/>
        </p:nvSpPr>
        <p:spPr>
          <a:xfrm>
            <a:off x="7143094" y="4117444"/>
            <a:ext cx="1758971" cy="473288"/>
          </a:xfrm>
          <a:prstGeom prst="round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矩形: 圓角 27">
            <a:extLst>
              <a:ext uri="{FF2B5EF4-FFF2-40B4-BE49-F238E27FC236}">
                <a16:creationId xmlns:a16="http://schemas.microsoft.com/office/drawing/2014/main" id="{D9B023B5-CFDD-D1B8-CC3B-F19838038A3E}"/>
              </a:ext>
            </a:extLst>
          </p:cNvPr>
          <p:cNvSpPr/>
          <p:nvPr/>
        </p:nvSpPr>
        <p:spPr>
          <a:xfrm>
            <a:off x="7123140" y="4635239"/>
            <a:ext cx="1758971" cy="473288"/>
          </a:xfrm>
          <a:prstGeom prst="round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" name="圖片 1" descr="一張含有 行動電話, 螢幕擷取畫面, 小工具, 行動裝置 的圖片&#10;&#10;自動產生的描述">
            <a:extLst>
              <a:ext uri="{FF2B5EF4-FFF2-40B4-BE49-F238E27FC236}">
                <a16:creationId xmlns:a16="http://schemas.microsoft.com/office/drawing/2014/main" id="{BDF58CEB-4B38-3EDE-58F2-7FACA321B6F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0109" y="579382"/>
            <a:ext cx="7000563" cy="8153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43" name="圖片 42" descr="一張含有 卡通 的圖片&#10;&#10;自動產生的描述">
            <a:extLst>
              <a:ext uri="{FF2B5EF4-FFF2-40B4-BE49-F238E27FC236}">
                <a16:creationId xmlns:a16="http://schemas.microsoft.com/office/drawing/2014/main" id="{6B43E667-A6F0-4A95-37B6-73E66118CBF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9685" y="842591"/>
            <a:ext cx="3675968" cy="4911502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4FC01CAB-9A7B-C7A5-57AD-2AA0A9E7EE80}"/>
              </a:ext>
            </a:extLst>
          </p:cNvPr>
          <p:cNvSpPr txBox="1"/>
          <p:nvPr/>
        </p:nvSpPr>
        <p:spPr>
          <a:xfrm rot="16200000">
            <a:off x="-940996" y="3336713"/>
            <a:ext cx="4616648" cy="9000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vert="vert" wrap="square">
            <a:spAutoFit/>
          </a:bodyPr>
          <a:lstStyle/>
          <a:p>
            <a:pPr algn="ctr"/>
            <a:r>
              <a:rPr lang="zh-TW" altLang="en-US" sz="7200" b="1" dirty="0">
                <a:solidFill>
                  <a:srgbClr val="2B190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配色推薦</a:t>
            </a:r>
            <a:endParaRPr lang="en-US" altLang="zh-TW" sz="7200" b="1" dirty="0">
              <a:solidFill>
                <a:srgbClr val="2B190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0B3DADFB-F123-84E7-33B1-52486A604059}"/>
              </a:ext>
            </a:extLst>
          </p:cNvPr>
          <p:cNvCxnSpPr>
            <a:cxnSpLocks/>
          </p:cNvCxnSpPr>
          <p:nvPr/>
        </p:nvCxnSpPr>
        <p:spPr>
          <a:xfrm>
            <a:off x="881328" y="2663176"/>
            <a:ext cx="972001" cy="0"/>
          </a:xfrm>
          <a:prstGeom prst="line">
            <a:avLst/>
          </a:prstGeom>
          <a:ln w="47625" cmpd="sng">
            <a:solidFill>
              <a:schemeClr val="accent2">
                <a:lumMod val="75000"/>
              </a:schemeClr>
            </a:solidFill>
            <a:prstDash val="solid"/>
            <a:round/>
            <a:headEnd type="none"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A87A572-6A0F-7425-435C-8FC43AA744AB}"/>
              </a:ext>
            </a:extLst>
          </p:cNvPr>
          <p:cNvCxnSpPr>
            <a:cxnSpLocks/>
          </p:cNvCxnSpPr>
          <p:nvPr/>
        </p:nvCxnSpPr>
        <p:spPr>
          <a:xfrm>
            <a:off x="881328" y="3757993"/>
            <a:ext cx="972001" cy="0"/>
          </a:xfrm>
          <a:prstGeom prst="line">
            <a:avLst/>
          </a:prstGeom>
          <a:ln w="47625" cmpd="sng">
            <a:solidFill>
              <a:schemeClr val="accent2">
                <a:lumMod val="75000"/>
              </a:schemeClr>
            </a:solidFill>
            <a:prstDash val="solid"/>
            <a:round/>
            <a:headEnd type="none"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E650BFBB-788C-1257-4AF2-7ED2AFE3461A}"/>
              </a:ext>
            </a:extLst>
          </p:cNvPr>
          <p:cNvCxnSpPr>
            <a:cxnSpLocks/>
          </p:cNvCxnSpPr>
          <p:nvPr/>
        </p:nvCxnSpPr>
        <p:spPr>
          <a:xfrm>
            <a:off x="881328" y="4855169"/>
            <a:ext cx="972001" cy="0"/>
          </a:xfrm>
          <a:prstGeom prst="line">
            <a:avLst/>
          </a:prstGeom>
          <a:ln w="47625" cmpd="sng">
            <a:solidFill>
              <a:schemeClr val="accent2">
                <a:lumMod val="75000"/>
              </a:schemeClr>
            </a:solidFill>
            <a:prstDash val="solid"/>
            <a:round/>
            <a:headEnd type="none"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直線接點 17">
            <a:extLst>
              <a:ext uri="{FF2B5EF4-FFF2-40B4-BE49-F238E27FC236}">
                <a16:creationId xmlns:a16="http://schemas.microsoft.com/office/drawing/2014/main" id="{00103C2C-2E76-7011-BF70-A5D6E074E11E}"/>
              </a:ext>
            </a:extLst>
          </p:cNvPr>
          <p:cNvCxnSpPr>
            <a:cxnSpLocks/>
          </p:cNvCxnSpPr>
          <p:nvPr/>
        </p:nvCxnSpPr>
        <p:spPr>
          <a:xfrm>
            <a:off x="881328" y="5962516"/>
            <a:ext cx="972001" cy="0"/>
          </a:xfrm>
          <a:prstGeom prst="line">
            <a:avLst/>
          </a:prstGeom>
          <a:ln w="47625" cmpd="sng">
            <a:solidFill>
              <a:schemeClr val="accent2">
                <a:lumMod val="75000"/>
              </a:schemeClr>
            </a:solidFill>
            <a:prstDash val="solid"/>
            <a:round/>
            <a:headEnd type="none"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A9F45871-73E0-FFE7-4440-D5C14E318262}"/>
              </a:ext>
            </a:extLst>
          </p:cNvPr>
          <p:cNvSpPr/>
          <p:nvPr/>
        </p:nvSpPr>
        <p:spPr>
          <a:xfrm>
            <a:off x="8892171" y="5557520"/>
            <a:ext cx="923853" cy="697189"/>
          </a:xfrm>
          <a:prstGeom prst="round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0" name="圖片 19">
            <a:extLst>
              <a:ext uri="{FF2B5EF4-FFF2-40B4-BE49-F238E27FC236}">
                <a16:creationId xmlns:a16="http://schemas.microsoft.com/office/drawing/2014/main" id="{B4051CFD-113B-0A89-8EE4-EAEB259B556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525682" y="2952579"/>
            <a:ext cx="2915431" cy="1639090"/>
          </a:xfrm>
          <a:prstGeom prst="rect">
            <a:avLst/>
          </a:prstGeom>
        </p:spPr>
      </p:pic>
      <p:grpSp>
        <p:nvGrpSpPr>
          <p:cNvPr id="29" name="群組 28">
            <a:extLst>
              <a:ext uri="{FF2B5EF4-FFF2-40B4-BE49-F238E27FC236}">
                <a16:creationId xmlns:a16="http://schemas.microsoft.com/office/drawing/2014/main" id="{C1FFC3D7-9BA1-70EB-52D3-8132273D63C1}"/>
              </a:ext>
            </a:extLst>
          </p:cNvPr>
          <p:cNvGrpSpPr/>
          <p:nvPr/>
        </p:nvGrpSpPr>
        <p:grpSpPr>
          <a:xfrm>
            <a:off x="3823178" y="318822"/>
            <a:ext cx="779982" cy="6220355"/>
            <a:chOff x="3375543" y="149315"/>
            <a:chExt cx="914400" cy="7998114"/>
          </a:xfrm>
        </p:grpSpPr>
        <p:sp>
          <p:nvSpPr>
            <p:cNvPr id="24" name="文字方塊 23">
              <a:extLst>
                <a:ext uri="{FF2B5EF4-FFF2-40B4-BE49-F238E27FC236}">
                  <a16:creationId xmlns:a16="http://schemas.microsoft.com/office/drawing/2014/main" id="{DCEDD3DB-FCA4-26F0-2412-9F96A850508E}"/>
                </a:ext>
              </a:extLst>
            </p:cNvPr>
            <p:cNvSpPr txBox="1"/>
            <p:nvPr/>
          </p:nvSpPr>
          <p:spPr>
            <a:xfrm>
              <a:off x="3408386" y="1063715"/>
              <a:ext cx="421116" cy="70837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4400" b="1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快速直觀辨識色彩</a:t>
              </a:r>
            </a:p>
          </p:txBody>
        </p:sp>
        <p:pic>
          <p:nvPicPr>
            <p:cNvPr id="25" name="圖形 24" descr="核取方塊 (打勾) 以實心填滿">
              <a:extLst>
                <a:ext uri="{FF2B5EF4-FFF2-40B4-BE49-F238E27FC236}">
                  <a16:creationId xmlns:a16="http://schemas.microsoft.com/office/drawing/2014/main" id="{24411B02-6B14-A79B-19C9-130C5934051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3375543" y="149315"/>
              <a:ext cx="914400" cy="914400"/>
            </a:xfrm>
            <a:prstGeom prst="rect">
              <a:avLst/>
            </a:prstGeom>
          </p:spPr>
        </p:pic>
      </p:grpSp>
      <p:grpSp>
        <p:nvGrpSpPr>
          <p:cNvPr id="33" name="群組 32">
            <a:extLst>
              <a:ext uri="{FF2B5EF4-FFF2-40B4-BE49-F238E27FC236}">
                <a16:creationId xmlns:a16="http://schemas.microsoft.com/office/drawing/2014/main" id="{D7005CD0-A3A2-6C4F-66CB-6693924550FF}"/>
              </a:ext>
            </a:extLst>
          </p:cNvPr>
          <p:cNvGrpSpPr/>
          <p:nvPr/>
        </p:nvGrpSpPr>
        <p:grpSpPr>
          <a:xfrm>
            <a:off x="2788231" y="1001214"/>
            <a:ext cx="779937" cy="5029032"/>
            <a:chOff x="4363192" y="237109"/>
            <a:chExt cx="779937" cy="5029032"/>
          </a:xfrm>
        </p:grpSpPr>
        <p:sp>
          <p:nvSpPr>
            <p:cNvPr id="30" name="文字方塊 29">
              <a:extLst>
                <a:ext uri="{FF2B5EF4-FFF2-40B4-BE49-F238E27FC236}">
                  <a16:creationId xmlns:a16="http://schemas.microsoft.com/office/drawing/2014/main" id="{87E77C9B-F522-AAE5-98AD-94AC87010EE7}"/>
                </a:ext>
              </a:extLst>
            </p:cNvPr>
            <p:cNvSpPr txBox="1"/>
            <p:nvPr/>
          </p:nvSpPr>
          <p:spPr>
            <a:xfrm>
              <a:off x="4363192" y="1111157"/>
              <a:ext cx="333707" cy="41549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4400" b="1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有效使用色彩</a:t>
              </a:r>
            </a:p>
          </p:txBody>
        </p:sp>
        <p:pic>
          <p:nvPicPr>
            <p:cNvPr id="31" name="圖形 30" descr="核取方塊 (打勾) 以實心填滿">
              <a:extLst>
                <a:ext uri="{FF2B5EF4-FFF2-40B4-BE49-F238E27FC236}">
                  <a16:creationId xmlns:a16="http://schemas.microsoft.com/office/drawing/2014/main" id="{90DE29E5-EE31-1285-6983-D71C918044D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4400817" y="237109"/>
              <a:ext cx="742312" cy="742312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14157208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2194">
        <p159:morph option="byObject"/>
      </p:transition>
    </mc:Choice>
    <mc:Fallback xmlns="">
      <p:transition spd="slow" advTm="2219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 tmFilter="0, 0; .2, .5; .8, .5; 1, 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2" dur="250" autoRev="1" fill="hold"/>
                                        <p:tgtEl>
                                          <p:spTgt spid="2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6" dur="29405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52" dur="1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 tmFilter="0, 0; .2, .5; .8, .5; 1, 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2" dur="250" autoRev="1" fill="hold"/>
                                        <p:tgtEl>
                                          <p:spTgt spid="2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500" tmFilter="0, 0; .2, .5; .8, .5; 1, 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7" dur="250" autoRev="1" fill="hold"/>
                                        <p:tgtEl>
                                          <p:spTgt spid="2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556E-17 -3.33333E-6 L -0.11432 -3.33333E-6 " pathEditMode="relative" rAng="0" ptsTypes="AA">
                                      <p:cBhvr>
                                        <p:cTn id="10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16" y="0"/>
                                    </p:animMotion>
                                  </p:childTnLst>
                                </p:cTn>
                              </p:par>
                              <p:par>
                                <p:cTn id="10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5.55112E-17 L -0.25 5.55112E-17 " pathEditMode="relative" rAng="0" ptsTypes="AA">
                                      <p:cBhvr>
                                        <p:cTn id="10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109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3.7037E-6 L -0.25 3.7037E-6 " pathEditMode="relative" rAng="0" ptsTypes="AA">
                                      <p:cBhvr>
                                        <p:cTn id="110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111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7.40741E-7 L -0.25 7.40741E-7 " pathEditMode="relative" rAng="0" ptsTypes="AA">
                                      <p:cBhvr>
                                        <p:cTn id="11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113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3.33333E-6 L -0.25 -3.33333E-6 " pathEditMode="relative" rAng="0" ptsTypes="AA">
                                      <p:cBhvr>
                                        <p:cTn id="114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>
                      <p:stCondLst>
                        <p:cond delay="indefinite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89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90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1" fill="hold">
                      <p:stCondLst>
                        <p:cond delay="0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94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16" grpId="0" animBg="1"/>
      <p:bldP spid="16" grpId="1" animBg="1"/>
      <p:bldP spid="16" grpId="2" animBg="1"/>
      <p:bldP spid="26" grpId="0" animBg="1"/>
      <p:bldP spid="26" grpId="1" animBg="1"/>
      <p:bldP spid="26" grpId="2" animBg="1"/>
      <p:bldP spid="27" grpId="0" animBg="1"/>
      <p:bldP spid="27" grpId="1" animBg="1"/>
      <p:bldP spid="27" grpId="2" animBg="1"/>
      <p:bldP spid="28" grpId="0" animBg="1"/>
      <p:bldP spid="28" grpId="1" animBg="1"/>
      <p:bldP spid="28" grpId="2" animBg="1"/>
      <p:bldP spid="9" grpId="0" animBg="1"/>
      <p:bldP spid="19" grpId="0" animBg="1"/>
      <p:bldP spid="19" grpId="1" animBg="1"/>
    </p:bldLst>
  </p:timing>
  <p:extLst>
    <p:ext uri="{E180D4A7-C9FB-4DFB-919C-405C955672EB}">
      <p14:showEvtLst xmlns:p14="http://schemas.microsoft.com/office/powerpoint/2010/main">
        <p14:playEvt time="1010" objId="9"/>
        <p14:stopEvt time="19992" objId="9"/>
      </p14:showEvtLst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2C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 descr="Ảnh chụp Bàn gỗ trống rỗng với nền lá nhòa mờ">
            <a:extLst>
              <a:ext uri="{FF2B5EF4-FFF2-40B4-BE49-F238E27FC236}">
                <a16:creationId xmlns:a16="http://schemas.microsoft.com/office/drawing/2014/main" id="{D3F20356-BF1E-6830-F1F6-0BA078C5A2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5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4885" y="-3088402"/>
            <a:ext cx="12266885" cy="12266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9C7C04B1-0025-F279-C1B6-3DAFE611DBB0}"/>
              </a:ext>
            </a:extLst>
          </p:cNvPr>
          <p:cNvSpPr txBox="1"/>
          <p:nvPr/>
        </p:nvSpPr>
        <p:spPr>
          <a:xfrm rot="16200000">
            <a:off x="-263293" y="2979000"/>
            <a:ext cx="4616648" cy="9000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vert="vert" wrap="square">
            <a:spAutoFit/>
          </a:bodyPr>
          <a:lstStyle/>
          <a:p>
            <a:pPr algn="ctr"/>
            <a:r>
              <a:rPr lang="zh-TW" altLang="en-US" sz="7200" b="1" dirty="0">
                <a:solidFill>
                  <a:srgbClr val="2B190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測驗遊戲</a:t>
            </a:r>
            <a:endParaRPr lang="en-US" altLang="zh-TW" sz="7200" b="1" dirty="0">
              <a:solidFill>
                <a:srgbClr val="2B190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5" name="直線接點 4">
            <a:extLst>
              <a:ext uri="{FF2B5EF4-FFF2-40B4-BE49-F238E27FC236}">
                <a16:creationId xmlns:a16="http://schemas.microsoft.com/office/drawing/2014/main" id="{452ADC4D-5064-B1B2-24BB-29E780FC435A}"/>
              </a:ext>
            </a:extLst>
          </p:cNvPr>
          <p:cNvCxnSpPr>
            <a:cxnSpLocks/>
          </p:cNvCxnSpPr>
          <p:nvPr/>
        </p:nvCxnSpPr>
        <p:spPr>
          <a:xfrm>
            <a:off x="1559031" y="2305463"/>
            <a:ext cx="972001" cy="0"/>
          </a:xfrm>
          <a:prstGeom prst="line">
            <a:avLst/>
          </a:prstGeom>
          <a:ln w="47625" cmpd="sng">
            <a:solidFill>
              <a:schemeClr val="accent2">
                <a:lumMod val="75000"/>
              </a:schemeClr>
            </a:solidFill>
            <a:prstDash val="solid"/>
            <a:round/>
            <a:headEnd type="none"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2AE6A69B-655A-94F2-E5B2-5155C2BD512C}"/>
              </a:ext>
            </a:extLst>
          </p:cNvPr>
          <p:cNvCxnSpPr>
            <a:cxnSpLocks/>
          </p:cNvCxnSpPr>
          <p:nvPr/>
        </p:nvCxnSpPr>
        <p:spPr>
          <a:xfrm>
            <a:off x="1559031" y="3400280"/>
            <a:ext cx="972001" cy="0"/>
          </a:xfrm>
          <a:prstGeom prst="line">
            <a:avLst/>
          </a:prstGeom>
          <a:ln w="47625" cmpd="sng">
            <a:solidFill>
              <a:schemeClr val="accent2">
                <a:lumMod val="75000"/>
              </a:schemeClr>
            </a:solidFill>
            <a:prstDash val="solid"/>
            <a:round/>
            <a:headEnd type="none"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BC30616F-A3B4-F20A-52E6-B19C4237F030}"/>
              </a:ext>
            </a:extLst>
          </p:cNvPr>
          <p:cNvCxnSpPr>
            <a:cxnSpLocks/>
          </p:cNvCxnSpPr>
          <p:nvPr/>
        </p:nvCxnSpPr>
        <p:spPr>
          <a:xfrm>
            <a:off x="1559031" y="4497456"/>
            <a:ext cx="972001" cy="0"/>
          </a:xfrm>
          <a:prstGeom prst="line">
            <a:avLst/>
          </a:prstGeom>
          <a:ln w="47625" cmpd="sng">
            <a:solidFill>
              <a:schemeClr val="accent2">
                <a:lumMod val="75000"/>
              </a:schemeClr>
            </a:solidFill>
            <a:prstDash val="solid"/>
            <a:round/>
            <a:headEnd type="none"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209D27A6-CA38-A331-2F63-F036DE381084}"/>
              </a:ext>
            </a:extLst>
          </p:cNvPr>
          <p:cNvCxnSpPr>
            <a:cxnSpLocks/>
          </p:cNvCxnSpPr>
          <p:nvPr/>
        </p:nvCxnSpPr>
        <p:spPr>
          <a:xfrm>
            <a:off x="1559031" y="5604803"/>
            <a:ext cx="972001" cy="0"/>
          </a:xfrm>
          <a:prstGeom prst="line">
            <a:avLst/>
          </a:prstGeom>
          <a:ln w="47625" cmpd="sng">
            <a:solidFill>
              <a:schemeClr val="accent2">
                <a:lumMod val="75000"/>
              </a:schemeClr>
            </a:solidFill>
            <a:prstDash val="solid"/>
            <a:round/>
            <a:headEnd type="none"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3" name="圖片 12">
            <a:extLst>
              <a:ext uri="{FF2B5EF4-FFF2-40B4-BE49-F238E27FC236}">
                <a16:creationId xmlns:a16="http://schemas.microsoft.com/office/drawing/2014/main" id="{1DB1B070-95B2-94D1-8703-CEB8A72AF4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6755" y="841697"/>
            <a:ext cx="3630231" cy="5429250"/>
          </a:xfrm>
          <a:prstGeom prst="rect">
            <a:avLst/>
          </a:prstGeom>
        </p:spPr>
      </p:pic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4E60B8DE-D1FC-8632-7E67-703853F5BF72}"/>
              </a:ext>
            </a:extLst>
          </p:cNvPr>
          <p:cNvSpPr/>
          <p:nvPr/>
        </p:nvSpPr>
        <p:spPr>
          <a:xfrm>
            <a:off x="6072850" y="5116010"/>
            <a:ext cx="1126603" cy="937549"/>
          </a:xfrm>
          <a:prstGeom prst="round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8927A983-B60B-41B7-1FBC-97C5A1B8A92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258"/>
          <a:stretch/>
        </p:blipFill>
        <p:spPr>
          <a:xfrm>
            <a:off x="5976755" y="804441"/>
            <a:ext cx="3630231" cy="5466506"/>
          </a:xfrm>
          <a:prstGeom prst="rect">
            <a:avLst/>
          </a:prstGeom>
        </p:spPr>
      </p:pic>
      <p:sp>
        <p:nvSpPr>
          <p:cNvPr id="17" name="矩形: 圓角 16">
            <a:extLst>
              <a:ext uri="{FF2B5EF4-FFF2-40B4-BE49-F238E27FC236}">
                <a16:creationId xmlns:a16="http://schemas.microsoft.com/office/drawing/2014/main" id="{A7F78288-AB9D-BF3C-A1C6-DCE64EB7220B}"/>
              </a:ext>
            </a:extLst>
          </p:cNvPr>
          <p:cNvSpPr/>
          <p:nvPr/>
        </p:nvSpPr>
        <p:spPr>
          <a:xfrm>
            <a:off x="6018835" y="2685327"/>
            <a:ext cx="1805653" cy="1331088"/>
          </a:xfrm>
          <a:prstGeom prst="round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9" name="圖片 18">
            <a:extLst>
              <a:ext uri="{FF2B5EF4-FFF2-40B4-BE49-F238E27FC236}">
                <a16:creationId xmlns:a16="http://schemas.microsoft.com/office/drawing/2014/main" id="{15B5BE8A-0070-F68A-E6B0-49C22AE18B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76755" y="841697"/>
            <a:ext cx="3719773" cy="5515790"/>
          </a:xfrm>
          <a:prstGeom prst="rect">
            <a:avLst/>
          </a:prstGeom>
        </p:spPr>
      </p:pic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7911E96F-06D9-477B-E8FE-E879858949B4}"/>
              </a:ext>
            </a:extLst>
          </p:cNvPr>
          <p:cNvSpPr/>
          <p:nvPr/>
        </p:nvSpPr>
        <p:spPr>
          <a:xfrm>
            <a:off x="7777527" y="2685327"/>
            <a:ext cx="1805653" cy="1331088"/>
          </a:xfrm>
          <a:prstGeom prst="round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2" name="圖片 21">
            <a:extLst>
              <a:ext uri="{FF2B5EF4-FFF2-40B4-BE49-F238E27FC236}">
                <a16:creationId xmlns:a16="http://schemas.microsoft.com/office/drawing/2014/main" id="{90CC03BD-67B6-C7FA-2090-02EBB800D0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77196" y="841697"/>
            <a:ext cx="3719773" cy="5515790"/>
          </a:xfrm>
          <a:prstGeom prst="rect">
            <a:avLst/>
          </a:prstGeom>
        </p:spPr>
      </p:pic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C662EB71-4DE3-005C-2CC1-6329534C3364}"/>
              </a:ext>
            </a:extLst>
          </p:cNvPr>
          <p:cNvSpPr/>
          <p:nvPr/>
        </p:nvSpPr>
        <p:spPr>
          <a:xfrm>
            <a:off x="6018835" y="4185406"/>
            <a:ext cx="1805653" cy="1331088"/>
          </a:xfrm>
          <a:prstGeom prst="round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矩形: 圓角 25">
            <a:extLst>
              <a:ext uri="{FF2B5EF4-FFF2-40B4-BE49-F238E27FC236}">
                <a16:creationId xmlns:a16="http://schemas.microsoft.com/office/drawing/2014/main" id="{FDC44E09-4A38-78B3-1D51-566C522963EA}"/>
              </a:ext>
            </a:extLst>
          </p:cNvPr>
          <p:cNvSpPr/>
          <p:nvPr/>
        </p:nvSpPr>
        <p:spPr>
          <a:xfrm>
            <a:off x="7742805" y="4224716"/>
            <a:ext cx="1805653" cy="1331088"/>
          </a:xfrm>
          <a:prstGeom prst="round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5" name="圖片 24">
            <a:extLst>
              <a:ext uri="{FF2B5EF4-FFF2-40B4-BE49-F238E27FC236}">
                <a16:creationId xmlns:a16="http://schemas.microsoft.com/office/drawing/2014/main" id="{B92C38FA-2050-F1A5-7FE2-50CB4994D93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76626" y="858737"/>
            <a:ext cx="3741714" cy="5536006"/>
          </a:xfrm>
          <a:prstGeom prst="rect">
            <a:avLst/>
          </a:prstGeom>
        </p:spPr>
      </p:pic>
      <p:pic>
        <p:nvPicPr>
          <p:cNvPr id="28" name="圖片 27">
            <a:extLst>
              <a:ext uri="{FF2B5EF4-FFF2-40B4-BE49-F238E27FC236}">
                <a16:creationId xmlns:a16="http://schemas.microsoft.com/office/drawing/2014/main" id="{54D726B6-A851-1835-16D1-E15E3DB0692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07127" y="858737"/>
            <a:ext cx="3719773" cy="5536006"/>
          </a:xfrm>
          <a:prstGeom prst="rect">
            <a:avLst/>
          </a:prstGeom>
        </p:spPr>
      </p:pic>
      <p:pic>
        <p:nvPicPr>
          <p:cNvPr id="30" name="圖片 29">
            <a:extLst>
              <a:ext uri="{FF2B5EF4-FFF2-40B4-BE49-F238E27FC236}">
                <a16:creationId xmlns:a16="http://schemas.microsoft.com/office/drawing/2014/main" id="{BA7A624A-AC91-6641-DB8A-DB14269FFBD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54013" y="831589"/>
            <a:ext cx="3740949" cy="5536006"/>
          </a:xfrm>
          <a:prstGeom prst="rect">
            <a:avLst/>
          </a:prstGeom>
        </p:spPr>
      </p:pic>
      <p:pic>
        <p:nvPicPr>
          <p:cNvPr id="32" name="圖片 31">
            <a:extLst>
              <a:ext uri="{FF2B5EF4-FFF2-40B4-BE49-F238E27FC236}">
                <a16:creationId xmlns:a16="http://schemas.microsoft.com/office/drawing/2014/main" id="{FE37B63A-0F02-C11B-DA0E-77577424025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941158" y="858737"/>
            <a:ext cx="3719773" cy="5578361"/>
          </a:xfrm>
          <a:prstGeom prst="rect">
            <a:avLst/>
          </a:prstGeom>
        </p:spPr>
      </p:pic>
      <p:pic>
        <p:nvPicPr>
          <p:cNvPr id="2" name="圖片 1" descr="一張含有 行動電話, 螢幕擷取畫面, 小工具, 行動裝置 的圖片&#10;&#10;自動產生的描述">
            <a:extLst>
              <a:ext uri="{FF2B5EF4-FFF2-40B4-BE49-F238E27FC236}">
                <a16:creationId xmlns:a16="http://schemas.microsoft.com/office/drawing/2014/main" id="{949DEDB7-704F-3D17-F48E-106CBA7ECBB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4578" y="274320"/>
            <a:ext cx="7645173" cy="890416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11" name="群組 10">
            <a:extLst>
              <a:ext uri="{FF2B5EF4-FFF2-40B4-BE49-F238E27FC236}">
                <a16:creationId xmlns:a16="http://schemas.microsoft.com/office/drawing/2014/main" id="{608A5C04-40BD-E059-6E20-4CAC600FDC7A}"/>
              </a:ext>
            </a:extLst>
          </p:cNvPr>
          <p:cNvGrpSpPr/>
          <p:nvPr/>
        </p:nvGrpSpPr>
        <p:grpSpPr>
          <a:xfrm>
            <a:off x="3265125" y="284480"/>
            <a:ext cx="914400" cy="5910838"/>
            <a:chOff x="3599063" y="322035"/>
            <a:chExt cx="914400" cy="5910838"/>
          </a:xfrm>
        </p:grpSpPr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DBF25A57-28A8-8CA4-3E73-98A7E061B4D3}"/>
                </a:ext>
              </a:extLst>
            </p:cNvPr>
            <p:cNvSpPr txBox="1"/>
            <p:nvPr/>
          </p:nvSpPr>
          <p:spPr>
            <a:xfrm>
              <a:off x="3703025" y="1216115"/>
              <a:ext cx="421115" cy="50167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4000" b="1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初步檢測色盲色弱</a:t>
              </a:r>
            </a:p>
          </p:txBody>
        </p:sp>
        <p:pic>
          <p:nvPicPr>
            <p:cNvPr id="10" name="圖形 9" descr="核取方塊 (打勾) 以實心填滿">
              <a:extLst>
                <a:ext uri="{FF2B5EF4-FFF2-40B4-BE49-F238E27FC236}">
                  <a16:creationId xmlns:a16="http://schemas.microsoft.com/office/drawing/2014/main" id="{CA0C3742-2EA4-C265-C648-0926161313F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3599063" y="322035"/>
              <a:ext cx="914400" cy="914400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14587412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2801">
        <p159:morph option="byObject"/>
      </p:transition>
    </mc:Choice>
    <mc:Fallback xmlns="">
      <p:transition spd="slow" advTm="1280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9" dur="25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4" grpId="0" animBg="1"/>
      <p:bldP spid="14" grpId="1" animBg="1"/>
      <p:bldP spid="14" grpId="2" animBg="1"/>
      <p:bldP spid="17" grpId="0" animBg="1"/>
      <p:bldP spid="17" grpId="1" animBg="1"/>
      <p:bldP spid="20" grpId="0" animBg="1"/>
      <p:bldP spid="20" grpId="1" animBg="1"/>
      <p:bldP spid="23" grpId="0" animBg="1"/>
      <p:bldP spid="23" grpId="1" animBg="1"/>
      <p:bldP spid="26" grpId="0" animBg="1"/>
      <p:bldP spid="26" grpId="1" animBg="1"/>
    </p:bldLst>
  </p:timing>
  <p:extLst>
    <p:ext uri="{E180D4A7-C9FB-4DFB-919C-405C955672EB}">
      <p14:showEvtLst xmlns:p14="http://schemas.microsoft.com/office/powerpoint/2010/main">
        <p14:playEvt time="1201" objId="9"/>
        <p14:stopEvt time="11310" objId="9"/>
      </p14:showEvtLst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2C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6" descr="Ảnh chụp Bàn gỗ trống rỗng với nền lá nhòa mờ">
            <a:extLst>
              <a:ext uri="{FF2B5EF4-FFF2-40B4-BE49-F238E27FC236}">
                <a16:creationId xmlns:a16="http://schemas.microsoft.com/office/drawing/2014/main" id="{E0E19669-8332-D74E-F83F-41FAC2649D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5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4885" y="-3088402"/>
            <a:ext cx="12266885" cy="12266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249FFB6A-05C2-3A21-3F23-2EE6C0D058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" r="253"/>
          <a:stretch/>
        </p:blipFill>
        <p:spPr>
          <a:xfrm>
            <a:off x="6622531" y="481434"/>
            <a:ext cx="3404351" cy="5432580"/>
          </a:xfrm>
          <a:prstGeom prst="rect">
            <a:avLst/>
          </a:prstGeom>
          <a:ln w="28575">
            <a:noFill/>
          </a:ln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206B052D-450D-B5DC-FBF3-758D2673890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6906" b="2968"/>
          <a:stretch/>
        </p:blipFill>
        <p:spPr>
          <a:xfrm>
            <a:off x="6622532" y="518087"/>
            <a:ext cx="3425569" cy="5359277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4BEC813B-6409-BE26-03E2-C8E38C280C7E}"/>
              </a:ext>
            </a:extLst>
          </p:cNvPr>
          <p:cNvSpPr txBox="1"/>
          <p:nvPr/>
        </p:nvSpPr>
        <p:spPr>
          <a:xfrm rot="16200000">
            <a:off x="-842487" y="2536504"/>
            <a:ext cx="4616648" cy="9000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vert="vert" wrap="square">
            <a:spAutoFit/>
          </a:bodyPr>
          <a:lstStyle/>
          <a:p>
            <a:pPr algn="ctr"/>
            <a:r>
              <a:rPr lang="zh-TW" altLang="en-US" sz="7200" b="1" dirty="0">
                <a:solidFill>
                  <a:srgbClr val="2B190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個人檔案</a:t>
            </a:r>
            <a:endParaRPr lang="en-US" altLang="zh-TW" sz="7200" b="1" dirty="0">
              <a:solidFill>
                <a:srgbClr val="2B190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DE086808-8A86-CA68-A3B0-0E3E32B015B0}"/>
              </a:ext>
            </a:extLst>
          </p:cNvPr>
          <p:cNvCxnSpPr>
            <a:cxnSpLocks/>
          </p:cNvCxnSpPr>
          <p:nvPr/>
        </p:nvCxnSpPr>
        <p:spPr>
          <a:xfrm>
            <a:off x="979837" y="1862967"/>
            <a:ext cx="972001" cy="0"/>
          </a:xfrm>
          <a:prstGeom prst="line">
            <a:avLst/>
          </a:prstGeom>
          <a:ln w="47625" cmpd="sng">
            <a:solidFill>
              <a:schemeClr val="accent2">
                <a:lumMod val="75000"/>
              </a:schemeClr>
            </a:solidFill>
            <a:prstDash val="solid"/>
            <a:round/>
            <a:headEnd type="none"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BF1E53B3-38B3-B317-9765-3226AE9E4134}"/>
              </a:ext>
            </a:extLst>
          </p:cNvPr>
          <p:cNvCxnSpPr>
            <a:cxnSpLocks/>
          </p:cNvCxnSpPr>
          <p:nvPr/>
        </p:nvCxnSpPr>
        <p:spPr>
          <a:xfrm>
            <a:off x="979837" y="2957784"/>
            <a:ext cx="972001" cy="0"/>
          </a:xfrm>
          <a:prstGeom prst="line">
            <a:avLst/>
          </a:prstGeom>
          <a:ln w="47625" cmpd="sng">
            <a:solidFill>
              <a:schemeClr val="accent2">
                <a:lumMod val="75000"/>
              </a:schemeClr>
            </a:solidFill>
            <a:prstDash val="solid"/>
            <a:round/>
            <a:headEnd type="none"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F170C1F3-6413-7C28-8DA0-01E9F0708267}"/>
              </a:ext>
            </a:extLst>
          </p:cNvPr>
          <p:cNvCxnSpPr>
            <a:cxnSpLocks/>
          </p:cNvCxnSpPr>
          <p:nvPr/>
        </p:nvCxnSpPr>
        <p:spPr>
          <a:xfrm>
            <a:off x="979837" y="4054960"/>
            <a:ext cx="972001" cy="0"/>
          </a:xfrm>
          <a:prstGeom prst="line">
            <a:avLst/>
          </a:prstGeom>
          <a:ln w="47625" cmpd="sng">
            <a:solidFill>
              <a:schemeClr val="accent2">
                <a:lumMod val="75000"/>
              </a:schemeClr>
            </a:solidFill>
            <a:prstDash val="solid"/>
            <a:round/>
            <a:headEnd type="none"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CFA7F017-FAB1-FEF3-3FCA-FF0D2C609436}"/>
              </a:ext>
            </a:extLst>
          </p:cNvPr>
          <p:cNvCxnSpPr>
            <a:cxnSpLocks/>
          </p:cNvCxnSpPr>
          <p:nvPr/>
        </p:nvCxnSpPr>
        <p:spPr>
          <a:xfrm>
            <a:off x="979837" y="5162307"/>
            <a:ext cx="972001" cy="0"/>
          </a:xfrm>
          <a:prstGeom prst="line">
            <a:avLst/>
          </a:prstGeom>
          <a:ln w="47625" cmpd="sng">
            <a:solidFill>
              <a:schemeClr val="accent2">
                <a:lumMod val="75000"/>
              </a:schemeClr>
            </a:solidFill>
            <a:prstDash val="solid"/>
            <a:round/>
            <a:headEnd type="none"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0402F6BD-0E99-D9B5-F7F3-9ACEC1EC1628}"/>
              </a:ext>
            </a:extLst>
          </p:cNvPr>
          <p:cNvSpPr txBox="1"/>
          <p:nvPr/>
        </p:nvSpPr>
        <p:spPr>
          <a:xfrm rot="16200000">
            <a:off x="801088" y="3119040"/>
            <a:ext cx="4616648" cy="9000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vert="vert" wrap="square">
            <a:spAutoFit/>
          </a:bodyPr>
          <a:lstStyle/>
          <a:p>
            <a:pPr algn="ctr"/>
            <a:r>
              <a:rPr lang="zh-TW" altLang="en-US" sz="7200" b="1" dirty="0">
                <a:solidFill>
                  <a:srgbClr val="2B190B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歷史紀錄</a:t>
            </a:r>
            <a:endParaRPr lang="en-US" altLang="zh-TW" sz="7200" b="1" dirty="0">
              <a:solidFill>
                <a:srgbClr val="2B190B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693DEACD-49C5-4F04-2256-34EC5E3B28E7}"/>
              </a:ext>
            </a:extLst>
          </p:cNvPr>
          <p:cNvCxnSpPr>
            <a:cxnSpLocks/>
          </p:cNvCxnSpPr>
          <p:nvPr/>
        </p:nvCxnSpPr>
        <p:spPr>
          <a:xfrm>
            <a:off x="2716608" y="2474223"/>
            <a:ext cx="972001" cy="0"/>
          </a:xfrm>
          <a:prstGeom prst="line">
            <a:avLst/>
          </a:prstGeom>
          <a:ln w="47625" cmpd="sng">
            <a:solidFill>
              <a:schemeClr val="accent2">
                <a:lumMod val="75000"/>
              </a:schemeClr>
            </a:solidFill>
            <a:prstDash val="solid"/>
            <a:round/>
            <a:headEnd type="none"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1397D3D8-E416-546C-9F06-077B19D33F6E}"/>
              </a:ext>
            </a:extLst>
          </p:cNvPr>
          <p:cNvCxnSpPr>
            <a:cxnSpLocks/>
          </p:cNvCxnSpPr>
          <p:nvPr/>
        </p:nvCxnSpPr>
        <p:spPr>
          <a:xfrm>
            <a:off x="2716608" y="3569040"/>
            <a:ext cx="972001" cy="0"/>
          </a:xfrm>
          <a:prstGeom prst="line">
            <a:avLst/>
          </a:prstGeom>
          <a:ln w="47625" cmpd="sng">
            <a:solidFill>
              <a:schemeClr val="accent2">
                <a:lumMod val="75000"/>
              </a:schemeClr>
            </a:solidFill>
            <a:prstDash val="solid"/>
            <a:round/>
            <a:headEnd type="none"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A6938A25-BFCC-A6FD-4A61-4FFE761DC549}"/>
              </a:ext>
            </a:extLst>
          </p:cNvPr>
          <p:cNvCxnSpPr>
            <a:cxnSpLocks/>
          </p:cNvCxnSpPr>
          <p:nvPr/>
        </p:nvCxnSpPr>
        <p:spPr>
          <a:xfrm>
            <a:off x="2716608" y="4666216"/>
            <a:ext cx="972001" cy="0"/>
          </a:xfrm>
          <a:prstGeom prst="line">
            <a:avLst/>
          </a:prstGeom>
          <a:ln w="47625" cmpd="sng">
            <a:solidFill>
              <a:schemeClr val="accent2">
                <a:lumMod val="75000"/>
              </a:schemeClr>
            </a:solidFill>
            <a:prstDash val="solid"/>
            <a:round/>
            <a:headEnd type="none"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2224B0F0-9929-5B99-074C-EF463A47F6ED}"/>
              </a:ext>
            </a:extLst>
          </p:cNvPr>
          <p:cNvCxnSpPr>
            <a:cxnSpLocks/>
          </p:cNvCxnSpPr>
          <p:nvPr/>
        </p:nvCxnSpPr>
        <p:spPr>
          <a:xfrm>
            <a:off x="2716608" y="5773563"/>
            <a:ext cx="972001" cy="0"/>
          </a:xfrm>
          <a:prstGeom prst="line">
            <a:avLst/>
          </a:prstGeom>
          <a:ln w="47625" cmpd="sng">
            <a:solidFill>
              <a:schemeClr val="accent2">
                <a:lumMod val="75000"/>
              </a:schemeClr>
            </a:solidFill>
            <a:prstDash val="solid"/>
            <a:round/>
            <a:headEnd type="none"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矩形: 圓角 2">
            <a:extLst>
              <a:ext uri="{FF2B5EF4-FFF2-40B4-BE49-F238E27FC236}">
                <a16:creationId xmlns:a16="http://schemas.microsoft.com/office/drawing/2014/main" id="{B206DE53-B026-A375-F1E6-2E79A6920792}"/>
              </a:ext>
            </a:extLst>
          </p:cNvPr>
          <p:cNvSpPr/>
          <p:nvPr/>
        </p:nvSpPr>
        <p:spPr>
          <a:xfrm>
            <a:off x="6728646" y="3877520"/>
            <a:ext cx="1113218" cy="951183"/>
          </a:xfrm>
          <a:prstGeom prst="round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n>
                <a:solidFill>
                  <a:sysClr val="windowText" lastClr="000000"/>
                </a:solidFill>
              </a:ln>
              <a:noFill/>
            </a:endParaRPr>
          </a:p>
        </p:txBody>
      </p:sp>
      <p:pic>
        <p:nvPicPr>
          <p:cNvPr id="21" name="圖片 20">
            <a:extLst>
              <a:ext uri="{FF2B5EF4-FFF2-40B4-BE49-F238E27FC236}">
                <a16:creationId xmlns:a16="http://schemas.microsoft.com/office/drawing/2014/main" id="{DABE00A1-6E51-E971-5B75-4D15257E202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7555"/>
          <a:stretch/>
        </p:blipFill>
        <p:spPr>
          <a:xfrm>
            <a:off x="6644889" y="518086"/>
            <a:ext cx="3403212" cy="5359277"/>
          </a:xfrm>
          <a:prstGeom prst="rect">
            <a:avLst/>
          </a:prstGeom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26B56B79-F2F6-7CEA-6614-E7746E59237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7555"/>
          <a:stretch/>
        </p:blipFill>
        <p:spPr>
          <a:xfrm>
            <a:off x="6644890" y="491351"/>
            <a:ext cx="3425568" cy="5359277"/>
          </a:xfrm>
          <a:prstGeom prst="rect">
            <a:avLst/>
          </a:prstGeom>
        </p:spPr>
      </p:pic>
      <p:pic>
        <p:nvPicPr>
          <p:cNvPr id="4" name="圖片 3" descr="一張含有 行動電話, 螢幕擷取畫面, 小工具, 行動裝置 的圖片&#10;&#10;自動產生的描述">
            <a:extLst>
              <a:ext uri="{FF2B5EF4-FFF2-40B4-BE49-F238E27FC236}">
                <a16:creationId xmlns:a16="http://schemas.microsoft.com/office/drawing/2014/main" id="{B12E2F50-A977-9D14-7B08-40A9D01F0A6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0532" y="40511"/>
            <a:ext cx="7000563" cy="8153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12" name="群組 11">
            <a:extLst>
              <a:ext uri="{FF2B5EF4-FFF2-40B4-BE49-F238E27FC236}">
                <a16:creationId xmlns:a16="http://schemas.microsoft.com/office/drawing/2014/main" id="{B5CB2219-EFD6-871D-64C2-FC268D4E7B80}"/>
              </a:ext>
            </a:extLst>
          </p:cNvPr>
          <p:cNvGrpSpPr/>
          <p:nvPr/>
        </p:nvGrpSpPr>
        <p:grpSpPr>
          <a:xfrm>
            <a:off x="3995303" y="880835"/>
            <a:ext cx="914400" cy="4679732"/>
            <a:chOff x="3995303" y="880835"/>
            <a:chExt cx="914400" cy="4679732"/>
          </a:xfrm>
        </p:grpSpPr>
        <p:sp>
          <p:nvSpPr>
            <p:cNvPr id="2" name="文字方塊 1">
              <a:extLst>
                <a:ext uri="{FF2B5EF4-FFF2-40B4-BE49-F238E27FC236}">
                  <a16:creationId xmlns:a16="http://schemas.microsoft.com/office/drawing/2014/main" id="{BC32C4B5-C41A-51E4-D524-D41BCC6193BD}"/>
                </a:ext>
              </a:extLst>
            </p:cNvPr>
            <p:cNvSpPr txBox="1"/>
            <p:nvPr/>
          </p:nvSpPr>
          <p:spPr>
            <a:xfrm>
              <a:off x="4099265" y="1774915"/>
              <a:ext cx="421115" cy="3785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4000" b="1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紀錄測驗結果</a:t>
              </a:r>
            </a:p>
          </p:txBody>
        </p:sp>
        <p:pic>
          <p:nvPicPr>
            <p:cNvPr id="5" name="圖形 4" descr="核取方塊 (打勾) 以實心填滿">
              <a:extLst>
                <a:ext uri="{FF2B5EF4-FFF2-40B4-BE49-F238E27FC236}">
                  <a16:creationId xmlns:a16="http://schemas.microsoft.com/office/drawing/2014/main" id="{4E5D8E2D-0E74-219D-E60A-C0A735897D4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995303" y="880835"/>
              <a:ext cx="914400" cy="914400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12539297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8562">
        <p159:morph option="byObject"/>
      </p:transition>
    </mc:Choice>
    <mc:Fallback xmlns="">
      <p:transition spd="slow" advTm="1856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5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3" grpId="0" animBg="1"/>
      <p:bldP spid="3" grpId="0" animBg="1"/>
      <p:bldP spid="3" grpId="1" animBg="1"/>
      <p:bldP spid="3" grpId="2" animBg="1"/>
    </p:bldLst>
  </p:timing>
  <p:extLst>
    <p:ext uri="{E180D4A7-C9FB-4DFB-919C-405C955672EB}">
      <p14:showEvtLst xmlns:p14="http://schemas.microsoft.com/office/powerpoint/2010/main">
        <p14:playEvt time="1843" objId="5"/>
        <p14:stopEvt time="16712" objId="5"/>
      </p14:showEvtLst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DCFF1D7E-AF86-4611-E6B3-FE7924D0CE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632" b="1918"/>
          <a:stretch/>
        </p:blipFill>
        <p:spPr>
          <a:xfrm>
            <a:off x="1115615" y="1513191"/>
            <a:ext cx="4742993" cy="3825472"/>
          </a:xfrm>
          <a:prstGeom prst="rect">
            <a:avLst/>
          </a:prstGeom>
        </p:spPr>
      </p:pic>
      <p:cxnSp>
        <p:nvCxnSpPr>
          <p:cNvPr id="9" name="Straight Connector 9">
            <a:extLst>
              <a:ext uri="{FF2B5EF4-FFF2-40B4-BE49-F238E27FC236}">
                <a16:creationId xmlns:a16="http://schemas.microsoft.com/office/drawing/2014/main" id="{4D56677B-C0B7-4DAC-ACAD-8054FF1B59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1573887"/>
            <a:ext cx="0" cy="3710227"/>
          </a:xfrm>
          <a:prstGeom prst="line">
            <a:avLst/>
          </a:prstGeom>
          <a:ln w="19050">
            <a:solidFill>
              <a:srgbClr val="D5A7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圖片 4">
            <a:extLst>
              <a:ext uri="{FF2B5EF4-FFF2-40B4-BE49-F238E27FC236}">
                <a16:creationId xmlns:a16="http://schemas.microsoft.com/office/drawing/2014/main" id="{BF359DDA-D061-04A0-80BA-0BD8E7CC597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07" r="2902" b="3902"/>
          <a:stretch/>
        </p:blipFill>
        <p:spPr>
          <a:xfrm>
            <a:off x="6343240" y="1348483"/>
            <a:ext cx="4728015" cy="4154888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D2B5EE31-428F-799B-AB87-4142C61253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00" t="64978" r="2929" b="3292"/>
          <a:stretch/>
        </p:blipFill>
        <p:spPr>
          <a:xfrm>
            <a:off x="6205849" y="3950955"/>
            <a:ext cx="5411275" cy="1552416"/>
          </a:xfrm>
          <a:prstGeom prst="rect">
            <a:avLst/>
          </a:prstGeom>
          <a:ln w="76200">
            <a:solidFill>
              <a:schemeClr val="accent2">
                <a:lumMod val="50000"/>
              </a:schemeClr>
            </a:solidFill>
          </a:ln>
        </p:spPr>
      </p:pic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B71CD303-52BC-C486-FE82-AA8D2D2AA4B3}"/>
              </a:ext>
            </a:extLst>
          </p:cNvPr>
          <p:cNvCxnSpPr/>
          <p:nvPr/>
        </p:nvCxnSpPr>
        <p:spPr>
          <a:xfrm>
            <a:off x="8623139" y="4456253"/>
            <a:ext cx="2743200" cy="0"/>
          </a:xfrm>
          <a:prstGeom prst="line">
            <a:avLst/>
          </a:prstGeom>
          <a:ln w="635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3FF47D90-076F-36DE-A9F9-C9BE46E03504}"/>
              </a:ext>
            </a:extLst>
          </p:cNvPr>
          <p:cNvCxnSpPr/>
          <p:nvPr/>
        </p:nvCxnSpPr>
        <p:spPr>
          <a:xfrm>
            <a:off x="6343240" y="5000263"/>
            <a:ext cx="2661864" cy="0"/>
          </a:xfrm>
          <a:prstGeom prst="line">
            <a:avLst/>
          </a:prstGeom>
          <a:ln w="635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0880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|1.6|1.4|0.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0.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3.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8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|0.9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0.9"/>
</p:tagLst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5484</TotalTime>
  <Words>172</Words>
  <Application>Microsoft Office PowerPoint</Application>
  <PresentationFormat>寬螢幕</PresentationFormat>
  <Paragraphs>42</Paragraphs>
  <Slides>14</Slides>
  <Notes>2</Notes>
  <HiddenSlides>0</HiddenSlides>
  <MMClips>1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14</vt:i4>
      </vt:variant>
    </vt:vector>
  </HeadingPairs>
  <TitlesOfParts>
    <vt:vector size="21" baseType="lpstr">
      <vt:lpstr>Yu Mincho Demibold</vt:lpstr>
      <vt:lpstr>Microsoft JhengHei</vt:lpstr>
      <vt:lpstr>Microsoft JhengHei</vt:lpstr>
      <vt:lpstr>Arial</vt:lpstr>
      <vt:lpstr>Calibri</vt:lpstr>
      <vt:lpstr>Calibri Light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Wei Xiong Shi</dc:creator>
  <cp:lastModifiedBy>Wei Xiong Shi</cp:lastModifiedBy>
  <cp:revision>10</cp:revision>
  <dcterms:created xsi:type="dcterms:W3CDTF">2023-09-30T07:54:07Z</dcterms:created>
  <dcterms:modified xsi:type="dcterms:W3CDTF">2023-12-14T05:58:24Z</dcterms:modified>
</cp:coreProperties>
</file>